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4572000" cy="64008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Montserrat Black" panose="020B0604020202020204" charset="0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79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88" d="100"/>
          <a:sy n="88" d="100"/>
        </p:scale>
        <p:origin x="10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685800"/>
            <a:ext cx="244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2900" y="1984248"/>
            <a:ext cx="3886200" cy="134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85800" y="3584447"/>
            <a:ext cx="32004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34852" y="1587500"/>
            <a:ext cx="2702295" cy="270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28600" y="1472183"/>
            <a:ext cx="1988821" cy="42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0886" y="433114"/>
            <a:ext cx="2790227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8600" y="256328"/>
            <a:ext cx="4114800" cy="12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  <a:defRPr sz="2800" b="1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8600" y="1493520"/>
            <a:ext cx="4114800" cy="490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  <a:defRPr sz="1600" b="0" i="0" u="none" strike="noStrike" cap="none">
                <a:solidFill>
                  <a:srgbClr val="BED6C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6427" y="5952744"/>
            <a:ext cx="266974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20.png"/><Relationship Id="rId19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60.png"/><Relationship Id="rId10" Type="http://schemas.openxmlformats.org/officeDocument/2006/relationships/image" Target="../media/image20.png"/><Relationship Id="rId19" Type="http://schemas.openxmlformats.org/officeDocument/2006/relationships/image" Target="../media/image64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19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5.png"/><Relationship Id="rId18" Type="http://schemas.openxmlformats.org/officeDocument/2006/relationships/image" Target="../media/image33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6.png"/><Relationship Id="rId10" Type="http://schemas.openxmlformats.org/officeDocument/2006/relationships/image" Target="../media/image20.png"/><Relationship Id="rId19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7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8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41" name="Google Shape;41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Google Shape;44;p8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45" name="Google Shape;45;p8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8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48" name="Google Shape;48;p8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54" name="Google Shape;54;p8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8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8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70" name="Google Shape;70;p8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86" name="Google Shape;86;p8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90" name="Google Shape;90;p8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8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93" name="Google Shape;93;p8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117" name="Google Shape;117;p8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124" name="Google Shape;124;p8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127" name="Google Shape;127;p8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8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130" name="Google Shape;130;p8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8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134" name="Google Shape;134;p8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8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140" name="Google Shape;140;p8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143" name="Google Shape;143;p8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166" name="Google Shape;166;p8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8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8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173" name="Google Shape;173;p8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177" name="Google Shape;177;p8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898189" y="782723"/>
            <a:ext cx="2775623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Ping Pong Spiel </a:t>
            </a: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184" name="Google Shape;184;p8"/>
          <p:cNvSpPr txBox="1"/>
          <p:nvPr/>
        </p:nvSpPr>
        <p:spPr>
          <a:xfrm>
            <a:off x="836489" y="5008317"/>
            <a:ext cx="2898913" cy="40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Lasse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einen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Ball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abprallen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und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gewinne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!</a:t>
            </a:r>
            <a:endParaRPr dirty="0"/>
          </a:p>
        </p:txBody>
      </p:sp>
      <p:sp>
        <p:nvSpPr>
          <p:cNvPr id="193" name="Google Shape;193;p8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380135" y="5948614"/>
            <a:ext cx="986154" cy="2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FFFFFF"/>
              </a:buClr>
              <a:buSzPts val="1000"/>
            </a:pP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</a:t>
            </a:r>
            <a:r>
              <a:rPr lang="en-US" sz="10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6 </a:t>
            </a:r>
            <a:r>
              <a:rPr lang="en-US" sz="10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Karten</a:t>
            </a:r>
            <a:endParaRPr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6DD5D65-8099-754B-B371-88B84B64D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1" y="1764014"/>
            <a:ext cx="1829951" cy="13691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8572D4-C9B2-D841-A7EF-C34C756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354" y="1761623"/>
            <a:ext cx="1828800" cy="13710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DB221CF-DB89-BE41-AA7A-135374B91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19" y="3434912"/>
            <a:ext cx="1819755" cy="13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5290D997-E7C3-B944-994B-A74B8A31A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720" y="3432334"/>
            <a:ext cx="1828068" cy="1371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17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655" name="Google Shape;655;p17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9" name="Google Shape;669;p17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7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7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7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7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7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7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7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7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0" y="927099"/>
            <a:ext cx="4572000" cy="204888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7"/>
          <p:cNvSpPr/>
          <p:nvPr/>
        </p:nvSpPr>
        <p:spPr>
          <a:xfrm>
            <a:off x="0" y="2975978"/>
            <a:ext cx="4572000" cy="23994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0" y="2963278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679087" y="1035708"/>
            <a:ext cx="1650095" cy="22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87" name="Google Shape;687;p17"/>
          <p:cNvSpPr txBox="1"/>
          <p:nvPr/>
        </p:nvSpPr>
        <p:spPr>
          <a:xfrm>
            <a:off x="1313713" y="3087518"/>
            <a:ext cx="2015463" cy="25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689" name="Google Shape;689;p17"/>
          <p:cNvSpPr txBox="1">
            <a:spLocks noGrp="1"/>
          </p:cNvSpPr>
          <p:nvPr>
            <p:ph type="title"/>
          </p:nvPr>
        </p:nvSpPr>
        <p:spPr>
          <a:xfrm>
            <a:off x="215900" y="163927"/>
            <a:ext cx="4290446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en-US" sz="2400" dirty="0"/>
              <a:t>Game</a:t>
            </a:r>
            <a:r>
              <a:rPr lang="en-US" dirty="0"/>
              <a:t> Over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90" name="Google Shape;690;p17"/>
          <p:cNvSpPr/>
          <p:nvPr/>
        </p:nvSpPr>
        <p:spPr>
          <a:xfrm>
            <a:off x="0" y="5375464"/>
            <a:ext cx="4572000" cy="1025335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7"/>
          <p:cNvSpPr/>
          <p:nvPr/>
        </p:nvSpPr>
        <p:spPr>
          <a:xfrm>
            <a:off x="0" y="53627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2510362" y="2378484"/>
            <a:ext cx="1343026" cy="45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Rand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93" name="Google Shape;693;p17"/>
          <p:cNvSpPr txBox="1"/>
          <p:nvPr/>
        </p:nvSpPr>
        <p:spPr>
          <a:xfrm>
            <a:off x="494691" y="2393725"/>
            <a:ext cx="1536701" cy="40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Line.</a:t>
            </a:r>
            <a:endParaRPr dirty="0"/>
          </a:p>
        </p:txBody>
      </p:sp>
      <p:sp>
        <p:nvSpPr>
          <p:cNvPr id="694" name="Google Shape;694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18" y="0"/>
                </a:moveTo>
                <a:lnTo>
                  <a:pt x="2382" y="0"/>
                </a:ln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1405093" y="1735958"/>
            <a:ext cx="589129" cy="13847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1354112" y="1542335"/>
            <a:ext cx="691085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82" y="0"/>
                </a:moveTo>
                <a:lnTo>
                  <a:pt x="1005" y="37"/>
                </a:lnTo>
                <a:lnTo>
                  <a:pt x="298" y="298"/>
                </a:lnTo>
                <a:lnTo>
                  <a:pt x="37" y="1005"/>
                </a:lnTo>
                <a:lnTo>
                  <a:pt x="0" y="2382"/>
                </a:lnTo>
                <a:lnTo>
                  <a:pt x="0" y="19218"/>
                </a:lnTo>
                <a:lnTo>
                  <a:pt x="37" y="20595"/>
                </a:lnTo>
                <a:lnTo>
                  <a:pt x="298" y="21302"/>
                </a:lnTo>
                <a:lnTo>
                  <a:pt x="1005" y="21563"/>
                </a:lnTo>
                <a:lnTo>
                  <a:pt x="2382" y="21600"/>
                </a:lnTo>
                <a:lnTo>
                  <a:pt x="19218" y="21600"/>
                </a:lnTo>
                <a:lnTo>
                  <a:pt x="20595" y="21563"/>
                </a:lnTo>
                <a:lnTo>
                  <a:pt x="21302" y="21302"/>
                </a:lnTo>
                <a:lnTo>
                  <a:pt x="21563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3" y="1005"/>
                </a:lnTo>
                <a:lnTo>
                  <a:pt x="21302" y="298"/>
                </a:lnTo>
                <a:lnTo>
                  <a:pt x="20595" y="37"/>
                </a:lnTo>
                <a:lnTo>
                  <a:pt x="19218" y="0"/>
                </a:lnTo>
                <a:lnTo>
                  <a:pt x="238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7"/>
          <p:cNvSpPr txBox="1"/>
          <p:nvPr/>
        </p:nvSpPr>
        <p:spPr>
          <a:xfrm>
            <a:off x="1590987" y="1976303"/>
            <a:ext cx="21780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698" name="Google Shape;698;p17"/>
          <p:cNvSpPr txBox="1"/>
          <p:nvPr/>
        </p:nvSpPr>
        <p:spPr>
          <a:xfrm>
            <a:off x="3205549" y="4203078"/>
            <a:ext cx="1206918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Ball</a:t>
            </a:r>
            <a:endParaRPr lang="de-DE"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de-DE" dirty="0"/>
          </a:p>
        </p:txBody>
      </p:sp>
      <p:sp>
        <p:nvSpPr>
          <p:cNvPr id="699" name="Google Shape;699;p17"/>
          <p:cNvSpPr/>
          <p:nvPr/>
        </p:nvSpPr>
        <p:spPr>
          <a:xfrm>
            <a:off x="2573912" y="4238243"/>
            <a:ext cx="559818" cy="185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0258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7"/>
          <p:cNvSpPr/>
          <p:nvPr/>
        </p:nvSpPr>
        <p:spPr>
          <a:xfrm>
            <a:off x="2532587" y="1542335"/>
            <a:ext cx="841384" cy="69108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/>
          <p:nvPr/>
        </p:nvSpPr>
        <p:spPr>
          <a:xfrm>
            <a:off x="2532587" y="1542335"/>
            <a:ext cx="841376" cy="691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6" y="0"/>
                </a:moveTo>
                <a:lnTo>
                  <a:pt x="825" y="37"/>
                </a:lnTo>
                <a:lnTo>
                  <a:pt x="245" y="298"/>
                </a:lnTo>
                <a:lnTo>
                  <a:pt x="31" y="1005"/>
                </a:lnTo>
                <a:lnTo>
                  <a:pt x="0" y="2382"/>
                </a:lnTo>
                <a:lnTo>
                  <a:pt x="0" y="19218"/>
                </a:lnTo>
                <a:lnTo>
                  <a:pt x="31" y="20595"/>
                </a:lnTo>
                <a:lnTo>
                  <a:pt x="245" y="21302"/>
                </a:lnTo>
                <a:lnTo>
                  <a:pt x="825" y="21563"/>
                </a:lnTo>
                <a:lnTo>
                  <a:pt x="1956" y="21600"/>
                </a:lnTo>
                <a:lnTo>
                  <a:pt x="19644" y="21600"/>
                </a:lnTo>
                <a:lnTo>
                  <a:pt x="20775" y="21563"/>
                </a:lnTo>
                <a:lnTo>
                  <a:pt x="21355" y="21302"/>
                </a:lnTo>
                <a:lnTo>
                  <a:pt x="21569" y="20595"/>
                </a:lnTo>
                <a:lnTo>
                  <a:pt x="21600" y="19218"/>
                </a:lnTo>
                <a:lnTo>
                  <a:pt x="21600" y="2382"/>
                </a:lnTo>
                <a:lnTo>
                  <a:pt x="21569" y="1005"/>
                </a:lnTo>
                <a:lnTo>
                  <a:pt x="21355" y="298"/>
                </a:lnTo>
                <a:lnTo>
                  <a:pt x="20775" y="37"/>
                </a:lnTo>
                <a:lnTo>
                  <a:pt x="19644" y="0"/>
                </a:lnTo>
                <a:lnTo>
                  <a:pt x="1956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7"/>
          <p:cNvSpPr/>
          <p:nvPr/>
        </p:nvSpPr>
        <p:spPr>
          <a:xfrm>
            <a:off x="585692" y="1597713"/>
            <a:ext cx="412395" cy="4123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7"/>
          <p:cNvSpPr/>
          <p:nvPr/>
        </p:nvSpPr>
        <p:spPr>
          <a:xfrm>
            <a:off x="585692" y="159771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17"/>
          <p:cNvCxnSpPr/>
          <p:nvPr/>
        </p:nvCxnSpPr>
        <p:spPr>
          <a:xfrm flipH="1">
            <a:off x="2292349" y="1463675"/>
            <a:ext cx="1" cy="1330326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17"/>
          <p:cNvSpPr/>
          <p:nvPr/>
        </p:nvSpPr>
        <p:spPr>
          <a:xfrm>
            <a:off x="3282241" y="2179410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7"/>
          <p:cNvSpPr/>
          <p:nvPr/>
        </p:nvSpPr>
        <p:spPr>
          <a:xfrm>
            <a:off x="512444" y="3621404"/>
            <a:ext cx="479095" cy="479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8" name="Google Shape;708;p17"/>
          <p:cNvCxnSpPr/>
          <p:nvPr/>
        </p:nvCxnSpPr>
        <p:spPr>
          <a:xfrm>
            <a:off x="568947" y="4031824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17"/>
          <p:cNvSpPr txBox="1"/>
          <p:nvPr/>
        </p:nvSpPr>
        <p:spPr>
          <a:xfrm>
            <a:off x="671460" y="3962165"/>
            <a:ext cx="169547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Line</a:t>
            </a:r>
            <a:endParaRPr/>
          </a:p>
        </p:txBody>
      </p:sp>
      <p:sp>
        <p:nvSpPr>
          <p:cNvPr id="710" name="Google Shape;710;p17"/>
          <p:cNvSpPr/>
          <p:nvPr/>
        </p:nvSpPr>
        <p:spPr>
          <a:xfrm>
            <a:off x="571295" y="3754249"/>
            <a:ext cx="362332" cy="1384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215900" y="5719009"/>
            <a:ext cx="2429222" cy="48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712" name="Google Shape;712;p17"/>
          <p:cNvSpPr/>
          <p:nvPr/>
        </p:nvSpPr>
        <p:spPr>
          <a:xfrm>
            <a:off x="2859790" y="5781675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7"/>
          <p:cNvSpPr/>
          <p:nvPr/>
        </p:nvSpPr>
        <p:spPr>
          <a:xfrm>
            <a:off x="2859790" y="57816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17"/>
          <p:cNvCxnSpPr/>
          <p:nvPr/>
        </p:nvCxnSpPr>
        <p:spPr>
          <a:xfrm>
            <a:off x="2652135" y="59142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0B648F-0795-4E44-B9A1-F1E0C3F1D7D8}"/>
              </a:ext>
            </a:extLst>
          </p:cNvPr>
          <p:cNvSpPr txBox="1"/>
          <p:nvPr/>
        </p:nvSpPr>
        <p:spPr>
          <a:xfrm>
            <a:off x="9007" y="5411232"/>
            <a:ext cx="455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" name="Google Shape;698;p17">
            <a:extLst>
              <a:ext uri="{FF2B5EF4-FFF2-40B4-BE49-F238E27FC236}">
                <a16:creationId xmlns:a16="http://schemas.microsoft.com/office/drawing/2014/main" id="{55CAAD50-48F6-FE44-AB24-C4F9BE6A9885}"/>
              </a:ext>
            </a:extLst>
          </p:cNvPr>
          <p:cNvSpPr txBox="1"/>
          <p:nvPr/>
        </p:nvSpPr>
        <p:spPr>
          <a:xfrm>
            <a:off x="2599631" y="3867921"/>
            <a:ext cx="1707964" cy="17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12700">
              <a:buClr>
                <a:srgbClr val="636466"/>
              </a:buClr>
              <a:buSzPts val="900"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Setze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Position der </a:t>
            </a:r>
            <a:r>
              <a:rPr lang="en-US" sz="900" b="1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Linie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B7588C-548A-4578-A37F-BCFB9425CD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7096" y="3229966"/>
            <a:ext cx="2208468" cy="23088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8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8"/>
          <p:cNvSpPr txBox="1"/>
          <p:nvPr/>
        </p:nvSpPr>
        <p:spPr>
          <a:xfrm>
            <a:off x="698500" y="1162366"/>
            <a:ext cx="3162165" cy="4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9704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jedes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Ball den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berührt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26" name="Google Shape;726;p18"/>
          <p:cNvSpPr txBox="1">
            <a:spLocks noGrp="1"/>
          </p:cNvSpPr>
          <p:nvPr>
            <p:ph type="title"/>
          </p:nvPr>
        </p:nvSpPr>
        <p:spPr>
          <a:xfrm>
            <a:off x="641344" y="433114"/>
            <a:ext cx="32893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dirty="0" err="1"/>
              <a:t>Gewinne</a:t>
            </a:r>
            <a:r>
              <a:rPr lang="en-US" dirty="0"/>
              <a:t> </a:t>
            </a:r>
            <a:r>
              <a:rPr lang="en-US" dirty="0" err="1"/>
              <a:t>Punkte</a:t>
            </a:r>
            <a:endParaRPr dirty="0"/>
          </a:p>
        </p:txBody>
      </p:sp>
      <p:sp>
        <p:nvSpPr>
          <p:cNvPr id="727" name="Google Shape;727;p18"/>
          <p:cNvSpPr/>
          <p:nvPr/>
        </p:nvSpPr>
        <p:spPr>
          <a:xfrm>
            <a:off x="1140193" y="1858860"/>
            <a:ext cx="2286001" cy="17121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8"/>
          <p:cNvSpPr/>
          <p:nvPr/>
        </p:nvSpPr>
        <p:spPr>
          <a:xfrm>
            <a:off x="1140205" y="1858860"/>
            <a:ext cx="2286000" cy="171212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8"/>
          <p:cNvSpPr/>
          <p:nvPr/>
        </p:nvSpPr>
        <p:spPr>
          <a:xfrm>
            <a:off x="1148461" y="3735946"/>
            <a:ext cx="2273301" cy="170535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8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736" name="Google Shape;736;p18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8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/>
          </a:p>
        </p:txBody>
      </p:sp>
      <p:sp>
        <p:nvSpPr>
          <p:cNvPr id="738" name="Google Shape;738;p18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36E07A2-F489-46BB-A41C-8AF57372B4A8}"/>
              </a:ext>
            </a:extLst>
          </p:cNvPr>
          <p:cNvGrpSpPr/>
          <p:nvPr/>
        </p:nvGrpSpPr>
        <p:grpSpPr>
          <a:xfrm>
            <a:off x="1200149" y="3780018"/>
            <a:ext cx="552208" cy="161401"/>
            <a:chOff x="1468627" y="4343572"/>
            <a:chExt cx="552208" cy="161401"/>
          </a:xfrm>
        </p:grpSpPr>
        <p:pic>
          <p:nvPicPr>
            <p:cNvPr id="23" name="Grafik 22" descr="Ein Bild, das Essen, weiß, Zeichnung enthält.&#10;&#10;Automatisch generierte Beschreibung">
              <a:extLst>
                <a:ext uri="{FF2B5EF4-FFF2-40B4-BE49-F238E27FC236}">
                  <a16:creationId xmlns:a16="http://schemas.microsoft.com/office/drawing/2014/main" id="{C5AB50B9-65F9-4664-9373-465524EC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627" y="4343572"/>
              <a:ext cx="552208" cy="161401"/>
            </a:xfrm>
            <a:prstGeom prst="rect">
              <a:avLst/>
            </a:prstGeom>
          </p:spPr>
        </p:pic>
        <p:sp>
          <p:nvSpPr>
            <p:cNvPr id="24" name="Google Shape;727;p19">
              <a:extLst>
                <a:ext uri="{FF2B5EF4-FFF2-40B4-BE49-F238E27FC236}">
                  <a16:creationId xmlns:a16="http://schemas.microsoft.com/office/drawing/2014/main" id="{11D83EC7-8106-4F8E-9EA7-6FDEC65743B7}"/>
                </a:ext>
              </a:extLst>
            </p:cNvPr>
            <p:cNvSpPr/>
            <p:nvPr/>
          </p:nvSpPr>
          <p:spPr>
            <a:xfrm>
              <a:off x="1814670" y="4395647"/>
              <a:ext cx="116038" cy="7307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451717" t="-29682" r="-192967" b="-36192"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/>
            </a:p>
          </p:txBody>
        </p:sp>
      </p:grpSp>
      <p:pic>
        <p:nvPicPr>
          <p:cNvPr id="25" name="Grafik 24" descr="Ein Bild, das Essen, weiß, Zeichnung enthält.&#10;&#10;Automatisch generierte Beschreibung">
            <a:extLst>
              <a:ext uri="{FF2B5EF4-FFF2-40B4-BE49-F238E27FC236}">
                <a16:creationId xmlns:a16="http://schemas.microsoft.com/office/drawing/2014/main" id="{E07BBEA7-1B32-4371-9961-122D48C2E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149" y="1885864"/>
            <a:ext cx="552208" cy="1614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9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4" name="Google Shape;744;p19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745" name="Google Shape;745;p19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19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9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9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9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9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9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19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9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19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19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9"/>
          <p:cNvSpPr/>
          <p:nvPr/>
        </p:nvSpPr>
        <p:spPr>
          <a:xfrm>
            <a:off x="0" y="939800"/>
            <a:ext cx="4572000" cy="18775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9"/>
          <p:cNvSpPr/>
          <p:nvPr/>
        </p:nvSpPr>
        <p:spPr>
          <a:xfrm>
            <a:off x="0" y="2817366"/>
            <a:ext cx="4572000" cy="358343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0" y="28046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9"/>
          <p:cNvSpPr txBox="1"/>
          <p:nvPr/>
        </p:nvSpPr>
        <p:spPr>
          <a:xfrm>
            <a:off x="1434183" y="2936369"/>
            <a:ext cx="2125437" cy="2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777" name="Google Shape;777;p19"/>
          <p:cNvSpPr txBox="1"/>
          <p:nvPr/>
        </p:nvSpPr>
        <p:spPr>
          <a:xfrm>
            <a:off x="1454380" y="1043977"/>
            <a:ext cx="1571513" cy="2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779" name="Google Shape;779;p19"/>
          <p:cNvSpPr txBox="1">
            <a:spLocks noGrp="1"/>
          </p:cNvSpPr>
          <p:nvPr>
            <p:ph type="title"/>
          </p:nvPr>
        </p:nvSpPr>
        <p:spPr>
          <a:xfrm>
            <a:off x="215899" y="280705"/>
            <a:ext cx="4171574" cy="59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Gewinne Punkte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781" name="Google Shape;781;p19"/>
          <p:cNvSpPr txBox="1"/>
          <p:nvPr/>
        </p:nvSpPr>
        <p:spPr>
          <a:xfrm>
            <a:off x="3369501" y="3471218"/>
            <a:ext cx="1017971" cy="72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2" name="Google Shape;782;p19"/>
          <p:cNvSpPr txBox="1"/>
          <p:nvPr/>
        </p:nvSpPr>
        <p:spPr>
          <a:xfrm>
            <a:off x="283095" y="3164158"/>
            <a:ext cx="1061442" cy="32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Ball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3" name="Google Shape;783;p19"/>
          <p:cNvSpPr txBox="1"/>
          <p:nvPr/>
        </p:nvSpPr>
        <p:spPr>
          <a:xfrm>
            <a:off x="237742" y="1407285"/>
            <a:ext cx="9601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784" name="Google Shape;784;p19"/>
          <p:cNvSpPr txBox="1"/>
          <p:nvPr/>
        </p:nvSpPr>
        <p:spPr>
          <a:xfrm>
            <a:off x="302352" y="1650744"/>
            <a:ext cx="871221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Neue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Variablen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Knopf.</a:t>
            </a:r>
            <a:endParaRPr dirty="0"/>
          </a:p>
        </p:txBody>
      </p:sp>
      <p:sp>
        <p:nvSpPr>
          <p:cNvPr id="795" name="Google Shape;795;p19"/>
          <p:cNvSpPr/>
          <p:nvPr/>
        </p:nvSpPr>
        <p:spPr>
          <a:xfrm>
            <a:off x="298067" y="3548079"/>
            <a:ext cx="967234" cy="58167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298067" y="3548084"/>
            <a:ext cx="967233" cy="5816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2" y="0"/>
                </a:moveTo>
                <a:lnTo>
                  <a:pt x="718" y="44"/>
                </a:lnTo>
                <a:lnTo>
                  <a:pt x="213" y="354"/>
                </a:lnTo>
                <a:lnTo>
                  <a:pt x="27" y="1194"/>
                </a:lnTo>
                <a:lnTo>
                  <a:pt x="0" y="2830"/>
                </a:lnTo>
                <a:lnTo>
                  <a:pt x="0" y="18770"/>
                </a:lnTo>
                <a:lnTo>
                  <a:pt x="27" y="20406"/>
                </a:lnTo>
                <a:lnTo>
                  <a:pt x="213" y="21246"/>
                </a:lnTo>
                <a:lnTo>
                  <a:pt x="718" y="21556"/>
                </a:lnTo>
                <a:lnTo>
                  <a:pt x="1702" y="21600"/>
                </a:lnTo>
                <a:lnTo>
                  <a:pt x="19898" y="21600"/>
                </a:lnTo>
                <a:lnTo>
                  <a:pt x="20882" y="21556"/>
                </a:lnTo>
                <a:lnTo>
                  <a:pt x="21387" y="21246"/>
                </a:lnTo>
                <a:lnTo>
                  <a:pt x="21573" y="20406"/>
                </a:lnTo>
                <a:lnTo>
                  <a:pt x="21600" y="18770"/>
                </a:lnTo>
                <a:lnTo>
                  <a:pt x="21600" y="2830"/>
                </a:lnTo>
                <a:lnTo>
                  <a:pt x="21573" y="1194"/>
                </a:lnTo>
                <a:lnTo>
                  <a:pt x="21387" y="354"/>
                </a:lnTo>
                <a:lnTo>
                  <a:pt x="20882" y="44"/>
                </a:lnTo>
                <a:lnTo>
                  <a:pt x="19898" y="0"/>
                </a:lnTo>
                <a:lnTo>
                  <a:pt x="170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9"/>
          <p:cNvSpPr/>
          <p:nvPr/>
        </p:nvSpPr>
        <p:spPr>
          <a:xfrm>
            <a:off x="648319" y="3844621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9"/>
          <p:cNvSpPr txBox="1"/>
          <p:nvPr/>
        </p:nvSpPr>
        <p:spPr>
          <a:xfrm>
            <a:off x="2648710" y="5517713"/>
            <a:ext cx="1699897" cy="53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Block um die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zurückzusetzen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Menü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803" name="Google Shape;803;p19"/>
          <p:cNvCxnSpPr/>
          <p:nvPr/>
        </p:nvCxnSpPr>
        <p:spPr>
          <a:xfrm>
            <a:off x="2506978" y="5693581"/>
            <a:ext cx="107125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19"/>
          <p:cNvSpPr/>
          <p:nvPr/>
        </p:nvSpPr>
        <p:spPr>
          <a:xfrm>
            <a:off x="2719070" y="3783338"/>
            <a:ext cx="596140" cy="3225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9C88D50-5785-4A06-833A-0CD1ED520CA6}"/>
              </a:ext>
            </a:extLst>
          </p:cNvPr>
          <p:cNvGrpSpPr/>
          <p:nvPr/>
        </p:nvGrpSpPr>
        <p:grpSpPr>
          <a:xfrm>
            <a:off x="1369558" y="1333903"/>
            <a:ext cx="1224952" cy="1048225"/>
            <a:chOff x="1489668" y="1472602"/>
            <a:chExt cx="1224952" cy="1048225"/>
          </a:xfrm>
        </p:grpSpPr>
        <p:pic>
          <p:nvPicPr>
            <p:cNvPr id="65" name="Grafik 6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E449E5FD-CBE0-4128-8C91-F91E68271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21775"/>
            <a:stretch/>
          </p:blipFill>
          <p:spPr>
            <a:xfrm>
              <a:off x="1489668" y="1486907"/>
              <a:ext cx="1204859" cy="1033920"/>
            </a:xfrm>
            <a:prstGeom prst="rect">
              <a:avLst/>
            </a:prstGeom>
          </p:spPr>
        </p:pic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CCE12BF7-5ECF-4F4B-B4AE-4DC47BE25AFF}"/>
                </a:ext>
              </a:extLst>
            </p:cNvPr>
            <p:cNvGrpSpPr/>
            <p:nvPr/>
          </p:nvGrpSpPr>
          <p:grpSpPr>
            <a:xfrm>
              <a:off x="1497972" y="1472602"/>
              <a:ext cx="1216648" cy="1039696"/>
              <a:chOff x="1497972" y="1472602"/>
              <a:chExt cx="1216648" cy="1039696"/>
            </a:xfrm>
          </p:grpSpPr>
          <p:sp>
            <p:nvSpPr>
              <p:cNvPr id="67" name="Google Shape;748;p19">
                <a:extLst>
                  <a:ext uri="{FF2B5EF4-FFF2-40B4-BE49-F238E27FC236}">
                    <a16:creationId xmlns:a16="http://schemas.microsoft.com/office/drawing/2014/main" id="{C2981340-232E-4931-B2EA-4528155513CF}"/>
                  </a:ext>
                </a:extLst>
              </p:cNvPr>
              <p:cNvSpPr/>
              <p:nvPr/>
            </p:nvSpPr>
            <p:spPr>
              <a:xfrm>
                <a:off x="1517306" y="1670430"/>
                <a:ext cx="262893" cy="3265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763;p19">
                <a:extLst>
                  <a:ext uri="{FF2B5EF4-FFF2-40B4-BE49-F238E27FC236}">
                    <a16:creationId xmlns:a16="http://schemas.microsoft.com/office/drawing/2014/main" id="{FA883F2B-73D3-4756-B94F-5B06BF5E0A1F}"/>
                  </a:ext>
                </a:extLst>
              </p:cNvPr>
              <p:cNvSpPr/>
              <p:nvPr/>
            </p:nvSpPr>
            <p:spPr>
              <a:xfrm>
                <a:off x="1844807" y="1667443"/>
                <a:ext cx="666188" cy="1333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58" y="0"/>
                    </a:moveTo>
                    <a:lnTo>
                      <a:pt x="320" y="64"/>
                    </a:lnTo>
                    <a:lnTo>
                      <a:pt x="95" y="514"/>
                    </a:lnTo>
                    <a:lnTo>
                      <a:pt x="12" y="1736"/>
                    </a:lnTo>
                    <a:lnTo>
                      <a:pt x="0" y="4114"/>
                    </a:lnTo>
                    <a:lnTo>
                      <a:pt x="0" y="17486"/>
                    </a:lnTo>
                    <a:lnTo>
                      <a:pt x="12" y="19864"/>
                    </a:lnTo>
                    <a:lnTo>
                      <a:pt x="95" y="21086"/>
                    </a:lnTo>
                    <a:lnTo>
                      <a:pt x="320" y="21536"/>
                    </a:lnTo>
                    <a:lnTo>
                      <a:pt x="758" y="21600"/>
                    </a:lnTo>
                    <a:lnTo>
                      <a:pt x="20842" y="21600"/>
                    </a:lnTo>
                    <a:lnTo>
                      <a:pt x="21280" y="21536"/>
                    </a:lnTo>
                    <a:lnTo>
                      <a:pt x="21505" y="21086"/>
                    </a:lnTo>
                    <a:lnTo>
                      <a:pt x="21588" y="19864"/>
                    </a:lnTo>
                    <a:lnTo>
                      <a:pt x="21600" y="17486"/>
                    </a:lnTo>
                    <a:lnTo>
                      <a:pt x="21600" y="4114"/>
                    </a:lnTo>
                    <a:lnTo>
                      <a:pt x="21588" y="1736"/>
                    </a:lnTo>
                    <a:lnTo>
                      <a:pt x="21505" y="514"/>
                    </a:lnTo>
                    <a:lnTo>
                      <a:pt x="21280" y="64"/>
                    </a:lnTo>
                    <a:lnTo>
                      <a:pt x="20842" y="0"/>
                    </a:lnTo>
                    <a:lnTo>
                      <a:pt x="75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F4792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747;p19">
                <a:extLst>
                  <a:ext uri="{FF2B5EF4-FFF2-40B4-BE49-F238E27FC236}">
                    <a16:creationId xmlns:a16="http://schemas.microsoft.com/office/drawing/2014/main" id="{BDEF2DDD-93BE-4A0C-B9C4-4F5AC2F27215}"/>
                  </a:ext>
                </a:extLst>
              </p:cNvPr>
              <p:cNvSpPr/>
              <p:nvPr/>
            </p:nvSpPr>
            <p:spPr>
              <a:xfrm>
                <a:off x="1497972" y="1472602"/>
                <a:ext cx="1216648" cy="103969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22" y="0"/>
                    </a:moveTo>
                    <a:lnTo>
                      <a:pt x="1062" y="75"/>
                    </a:lnTo>
                    <a:lnTo>
                      <a:pt x="564" y="338"/>
                    </a:lnTo>
                    <a:lnTo>
                      <a:pt x="164" y="849"/>
                    </a:lnTo>
                    <a:lnTo>
                      <a:pt x="0" y="1664"/>
                    </a:lnTo>
                    <a:lnTo>
                      <a:pt x="0" y="19936"/>
                    </a:lnTo>
                    <a:lnTo>
                      <a:pt x="69" y="20439"/>
                    </a:lnTo>
                    <a:lnTo>
                      <a:pt x="310" y="20984"/>
                    </a:lnTo>
                    <a:lnTo>
                      <a:pt x="776" y="21421"/>
                    </a:lnTo>
                    <a:lnTo>
                      <a:pt x="1522" y="21600"/>
                    </a:lnTo>
                    <a:lnTo>
                      <a:pt x="20078" y="21600"/>
                    </a:lnTo>
                    <a:lnTo>
                      <a:pt x="20538" y="21525"/>
                    </a:lnTo>
                    <a:lnTo>
                      <a:pt x="21036" y="21262"/>
                    </a:lnTo>
                    <a:lnTo>
                      <a:pt x="21436" y="20751"/>
                    </a:lnTo>
                    <a:lnTo>
                      <a:pt x="21600" y="19936"/>
                    </a:lnTo>
                    <a:lnTo>
                      <a:pt x="21600" y="1664"/>
                    </a:lnTo>
                    <a:lnTo>
                      <a:pt x="21531" y="1161"/>
                    </a:lnTo>
                    <a:lnTo>
                      <a:pt x="21290" y="616"/>
                    </a:lnTo>
                    <a:lnTo>
                      <a:pt x="20824" y="179"/>
                    </a:lnTo>
                    <a:lnTo>
                      <a:pt x="20078" y="0"/>
                    </a:lnTo>
                    <a:lnTo>
                      <a:pt x="152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65;p19">
                <a:extLst>
                  <a:ext uri="{FF2B5EF4-FFF2-40B4-BE49-F238E27FC236}">
                    <a16:creationId xmlns:a16="http://schemas.microsoft.com/office/drawing/2014/main" id="{B057AD4F-F95E-4E9F-A269-BEF67FDA7CA5}"/>
                  </a:ext>
                </a:extLst>
              </p:cNvPr>
              <p:cNvSpPr/>
              <p:nvPr/>
            </p:nvSpPr>
            <p:spPr>
              <a:xfrm>
                <a:off x="2451008" y="1725684"/>
                <a:ext cx="102566" cy="114338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0" name="Google Shape;800;p19"/>
          <p:cNvSpPr/>
          <p:nvPr/>
        </p:nvSpPr>
        <p:spPr>
          <a:xfrm>
            <a:off x="1216152" y="1621944"/>
            <a:ext cx="465966" cy="148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11247" y="2160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19"/>
          <p:cNvCxnSpPr/>
          <p:nvPr/>
        </p:nvCxnSpPr>
        <p:spPr>
          <a:xfrm flipH="1">
            <a:off x="1216152" y="1472369"/>
            <a:ext cx="178310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F7ECB28E-70A4-48ED-82F8-02FBFE71021B}"/>
              </a:ext>
            </a:extLst>
          </p:cNvPr>
          <p:cNvGrpSpPr/>
          <p:nvPr/>
        </p:nvGrpSpPr>
        <p:grpSpPr>
          <a:xfrm>
            <a:off x="2868181" y="1405759"/>
            <a:ext cx="1129388" cy="871160"/>
            <a:chOff x="3179162" y="1297163"/>
            <a:chExt cx="1129388" cy="871160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38B0239F-1711-4F5C-A1F3-E6A3E219E80D}"/>
                </a:ext>
              </a:extLst>
            </p:cNvPr>
            <p:cNvGrpSpPr/>
            <p:nvPr/>
          </p:nvGrpSpPr>
          <p:grpSpPr>
            <a:xfrm>
              <a:off x="3179162" y="1297163"/>
              <a:ext cx="1129388" cy="871160"/>
              <a:chOff x="3062733" y="1413192"/>
              <a:chExt cx="1129388" cy="871160"/>
            </a:xfrm>
          </p:grpSpPr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C930B219-F4D9-4850-B8D3-3FA6AD311EA5}"/>
                  </a:ext>
                </a:extLst>
              </p:cNvPr>
              <p:cNvGrpSpPr/>
              <p:nvPr/>
            </p:nvGrpSpPr>
            <p:grpSpPr>
              <a:xfrm>
                <a:off x="3070948" y="1413297"/>
                <a:ext cx="1121173" cy="871055"/>
                <a:chOff x="2986248" y="1385422"/>
                <a:chExt cx="1121173" cy="871055"/>
              </a:xfrm>
            </p:grpSpPr>
            <p:pic>
              <p:nvPicPr>
                <p:cNvPr id="76" name="Grafik 75" descr="Ein Bild, das Screenshot enthält.&#10;&#10;Automatisch generierte Beschreibung">
                  <a:extLst>
                    <a:ext uri="{FF2B5EF4-FFF2-40B4-BE49-F238E27FC236}">
                      <a16:creationId xmlns:a16="http://schemas.microsoft.com/office/drawing/2014/main" id="{E551F12C-D2CD-44D7-9F74-C120F9B1F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86248" y="1385422"/>
                  <a:ext cx="1121173" cy="871055"/>
                </a:xfrm>
                <a:prstGeom prst="rect">
                  <a:avLst/>
                </a:prstGeom>
              </p:spPr>
            </p:pic>
            <p:sp>
              <p:nvSpPr>
                <p:cNvPr id="77" name="Google Shape;743;p19">
                  <a:extLst>
                    <a:ext uri="{FF2B5EF4-FFF2-40B4-BE49-F238E27FC236}">
                      <a16:creationId xmlns:a16="http://schemas.microsoft.com/office/drawing/2014/main" id="{1A710AB7-C0B8-4058-8CE7-BBEBCC5D6573}"/>
                    </a:ext>
                  </a:extLst>
                </p:cNvPr>
                <p:cNvSpPr/>
                <p:nvPr/>
              </p:nvSpPr>
              <p:spPr>
                <a:xfrm>
                  <a:off x="3938692" y="2113568"/>
                  <a:ext cx="94438" cy="105296"/>
                </a:xfrm>
                <a:prstGeom prst="rect">
                  <a:avLst/>
                </a:prstGeom>
                <a:blipFill rotWithShape="1">
                  <a:blip r:embed="rId17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5" name="Google Shape;741;p19">
                <a:extLst>
                  <a:ext uri="{FF2B5EF4-FFF2-40B4-BE49-F238E27FC236}">
                    <a16:creationId xmlns:a16="http://schemas.microsoft.com/office/drawing/2014/main" id="{81DE8D3F-8AE7-4921-9E50-67B8944E7475}"/>
                  </a:ext>
                </a:extLst>
              </p:cNvPr>
              <p:cNvSpPr/>
              <p:nvPr/>
            </p:nvSpPr>
            <p:spPr>
              <a:xfrm>
                <a:off x="3062733" y="1413192"/>
                <a:ext cx="1106803" cy="87105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13" y="0"/>
                    </a:moveTo>
                    <a:lnTo>
                      <a:pt x="1405" y="95"/>
                    </a:lnTo>
                    <a:lnTo>
                      <a:pt x="745" y="431"/>
                    </a:lnTo>
                    <a:lnTo>
                      <a:pt x="217" y="1080"/>
                    </a:lnTo>
                    <a:lnTo>
                      <a:pt x="0" y="2118"/>
                    </a:lnTo>
                    <a:lnTo>
                      <a:pt x="0" y="19482"/>
                    </a:lnTo>
                    <a:lnTo>
                      <a:pt x="91" y="20122"/>
                    </a:lnTo>
                    <a:lnTo>
                      <a:pt x="409" y="20816"/>
                    </a:lnTo>
                    <a:lnTo>
                      <a:pt x="1027" y="21372"/>
                    </a:lnTo>
                    <a:lnTo>
                      <a:pt x="2013" y="21600"/>
                    </a:lnTo>
                    <a:lnTo>
                      <a:pt x="19587" y="21600"/>
                    </a:lnTo>
                    <a:lnTo>
                      <a:pt x="20195" y="21505"/>
                    </a:lnTo>
                    <a:lnTo>
                      <a:pt x="20855" y="21169"/>
                    </a:lnTo>
                    <a:lnTo>
                      <a:pt x="21383" y="20520"/>
                    </a:lnTo>
                    <a:lnTo>
                      <a:pt x="21600" y="19482"/>
                    </a:lnTo>
                    <a:lnTo>
                      <a:pt x="21600" y="2118"/>
                    </a:lnTo>
                    <a:lnTo>
                      <a:pt x="21509" y="1478"/>
                    </a:lnTo>
                    <a:lnTo>
                      <a:pt x="21191" y="784"/>
                    </a:lnTo>
                    <a:lnTo>
                      <a:pt x="20573" y="228"/>
                    </a:lnTo>
                    <a:lnTo>
                      <a:pt x="19587" y="0"/>
                    </a:lnTo>
                    <a:lnTo>
                      <a:pt x="2013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00A1C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" name="Google Shape;677;p18">
              <a:extLst>
                <a:ext uri="{FF2B5EF4-FFF2-40B4-BE49-F238E27FC236}">
                  <a16:creationId xmlns:a16="http://schemas.microsoft.com/office/drawing/2014/main" id="{BE0CE363-C442-4DC4-84F4-4BAC0E33B3E1}"/>
                </a:ext>
              </a:extLst>
            </p:cNvPr>
            <p:cNvSpPr txBox="1"/>
            <p:nvPr/>
          </p:nvSpPr>
          <p:spPr>
            <a:xfrm>
              <a:off x="3200303" y="1632516"/>
              <a:ext cx="367320" cy="190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0858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 err="1">
                  <a:solidFill>
                    <a:srgbClr val="939598"/>
                  </a:solidFill>
                  <a:latin typeface="Arial"/>
                  <a:ea typeface="Arial"/>
                  <a:cs typeface="Arial"/>
                  <a:sym typeface="Arial"/>
                </a:rPr>
                <a:t>Punkte</a:t>
              </a:r>
              <a:endParaRPr sz="600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1052;p23">
            <a:extLst>
              <a:ext uri="{FF2B5EF4-FFF2-40B4-BE49-F238E27FC236}">
                <a16:creationId xmlns:a16="http://schemas.microsoft.com/office/drawing/2014/main" id="{5D84B108-D0B2-46D5-8F73-15C580DB82A2}"/>
              </a:ext>
            </a:extLst>
          </p:cNvPr>
          <p:cNvSpPr txBox="1"/>
          <p:nvPr/>
        </p:nvSpPr>
        <p:spPr>
          <a:xfrm>
            <a:off x="2718477" y="2355099"/>
            <a:ext cx="1610142" cy="34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Benenne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Variable </a:t>
            </a:r>
            <a:r>
              <a:rPr lang="en-US" sz="900" b="1" u="none" strike="noStrike" cap="none" dirty="0" err="1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Punkte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</a:t>
            </a:r>
            <a:r>
              <a:rPr lang="en-US" sz="900" b="1" u="none" strike="noStrike" cap="none" dirty="0">
                <a:solidFill>
                  <a:srgbClr val="636466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Medium"/>
                <a:sym typeface="Roboto Medium"/>
              </a:rPr>
              <a:t>OK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pic>
        <p:nvPicPr>
          <p:cNvPr id="3" name="Grafik 2" descr="Ein Bild, das Screenshot, Monitor, Straße enthält.&#10;&#10;Automatisch generierte Beschreibung">
            <a:extLst>
              <a:ext uri="{FF2B5EF4-FFF2-40B4-BE49-F238E27FC236}">
                <a16:creationId xmlns:a16="http://schemas.microsoft.com/office/drawing/2014/main" id="{E541F8B6-24C3-4EA6-B5D5-31AF2CA1FB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970" y="3248434"/>
            <a:ext cx="2274265" cy="2043324"/>
          </a:xfrm>
          <a:prstGeom prst="rect">
            <a:avLst/>
          </a:prstGeom>
        </p:spPr>
      </p:pic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36598F6-912A-4B9B-A5B7-340C7A63BA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1949" y="5120147"/>
            <a:ext cx="1306528" cy="745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2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0"/>
          <p:cNvSpPr txBox="1"/>
          <p:nvPr/>
        </p:nvSpPr>
        <p:spPr>
          <a:xfrm>
            <a:off x="698500" y="1162030"/>
            <a:ext cx="3162165" cy="58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genügend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gesammelt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hast, </a:t>
            </a:r>
            <a:r>
              <a:rPr lang="en-US" sz="12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z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eige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Gewinnnachricht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sp>
        <p:nvSpPr>
          <p:cNvPr id="818" name="Google Shape;818;p20"/>
          <p:cNvSpPr txBox="1">
            <a:spLocks noGrp="1"/>
          </p:cNvSpPr>
          <p:nvPr>
            <p:ph type="title"/>
          </p:nvPr>
        </p:nvSpPr>
        <p:spPr>
          <a:xfrm>
            <a:off x="408837" y="417341"/>
            <a:ext cx="3648023" cy="47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Gewinne</a:t>
            </a:r>
            <a:r>
              <a:rPr lang="en-US" dirty="0"/>
              <a:t> das Spiel</a:t>
            </a:r>
            <a:endParaRPr dirty="0"/>
          </a:p>
        </p:txBody>
      </p:sp>
      <p:sp>
        <p:nvSpPr>
          <p:cNvPr id="819" name="Google Shape;819;p20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820" name="Google Shape;820;p2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Spiel, Sport, blau enthält.&#10;&#10;Automatisch generierte Beschreibung">
            <a:extLst>
              <a:ext uri="{FF2B5EF4-FFF2-40B4-BE49-F238E27FC236}">
                <a16:creationId xmlns:a16="http://schemas.microsoft.com/office/drawing/2014/main" id="{4EE47E74-413D-4BBC-979B-019C1A74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34" y="2499711"/>
            <a:ext cx="3039115" cy="2285163"/>
          </a:xfrm>
          <a:prstGeom prst="rect">
            <a:avLst/>
          </a:prstGeom>
        </p:spPr>
      </p:pic>
      <p:sp>
        <p:nvSpPr>
          <p:cNvPr id="815" name="Google Shape;815;p20"/>
          <p:cNvSpPr/>
          <p:nvPr/>
        </p:nvSpPr>
        <p:spPr>
          <a:xfrm>
            <a:off x="757555" y="2502597"/>
            <a:ext cx="3048000" cy="2285163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1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829" name="Google Shape;829;p2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1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2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2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2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0" y="927099"/>
            <a:ext cx="4572000" cy="218338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1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1"/>
          <p:cNvSpPr/>
          <p:nvPr/>
        </p:nvSpPr>
        <p:spPr>
          <a:xfrm>
            <a:off x="0" y="3110482"/>
            <a:ext cx="4572000" cy="222351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1"/>
          <p:cNvSpPr/>
          <p:nvPr/>
        </p:nvSpPr>
        <p:spPr>
          <a:xfrm>
            <a:off x="0" y="30977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1"/>
          <p:cNvSpPr/>
          <p:nvPr/>
        </p:nvSpPr>
        <p:spPr>
          <a:xfrm>
            <a:off x="0" y="5334000"/>
            <a:ext cx="4572000" cy="106680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1"/>
          <p:cNvSpPr/>
          <p:nvPr/>
        </p:nvSpPr>
        <p:spPr>
          <a:xfrm>
            <a:off x="0" y="53213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1"/>
          <p:cNvSpPr/>
          <p:nvPr/>
        </p:nvSpPr>
        <p:spPr>
          <a:xfrm>
            <a:off x="1519199" y="3483838"/>
            <a:ext cx="560147" cy="2052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1"/>
          <p:cNvSpPr/>
          <p:nvPr/>
        </p:nvSpPr>
        <p:spPr>
          <a:xfrm>
            <a:off x="1519190" y="3483840"/>
            <a:ext cx="560159" cy="2052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9135"/>
                </a:lnTo>
                <a:lnTo>
                  <a:pt x="21345" y="5602"/>
                </a:lnTo>
                <a:lnTo>
                  <a:pt x="20648" y="2710"/>
                </a:lnTo>
                <a:lnTo>
                  <a:pt x="19614" y="747"/>
                </a:lnTo>
                <a:lnTo>
                  <a:pt x="18346" y="0"/>
                </a:lnTo>
                <a:lnTo>
                  <a:pt x="2776" y="9"/>
                </a:lnTo>
                <a:lnTo>
                  <a:pt x="1679" y="1068"/>
                </a:lnTo>
                <a:lnTo>
                  <a:pt x="798" y="3067"/>
                </a:lnTo>
                <a:lnTo>
                  <a:pt x="213" y="5792"/>
                </a:lnTo>
                <a:lnTo>
                  <a:pt x="0" y="9027"/>
                </a:lnTo>
                <a:lnTo>
                  <a:pt x="0" y="9064"/>
                </a:lnTo>
                <a:lnTo>
                  <a:pt x="2" y="9099"/>
                </a:lnTo>
                <a:lnTo>
                  <a:pt x="2" y="9135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1"/>
          <p:cNvSpPr txBox="1"/>
          <p:nvPr/>
        </p:nvSpPr>
        <p:spPr>
          <a:xfrm>
            <a:off x="1184623" y="5416845"/>
            <a:ext cx="2104207" cy="265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215900" y="176627"/>
            <a:ext cx="4201539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Gewinne das Spiel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866" name="Google Shape;866;p21"/>
          <p:cNvSpPr txBox="1"/>
          <p:nvPr/>
        </p:nvSpPr>
        <p:spPr>
          <a:xfrm>
            <a:off x="0" y="1035706"/>
            <a:ext cx="4571999" cy="33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21"/>
          <p:cNvSpPr txBox="1"/>
          <p:nvPr/>
        </p:nvSpPr>
        <p:spPr>
          <a:xfrm>
            <a:off x="723729" y="2570565"/>
            <a:ext cx="1351824" cy="41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Malen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Icon um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erstellen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870" name="Google Shape;870;p21"/>
          <p:cNvSpPr txBox="1"/>
          <p:nvPr/>
        </p:nvSpPr>
        <p:spPr>
          <a:xfrm>
            <a:off x="2629863" y="2545768"/>
            <a:ext cx="1699354" cy="36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1439" marR="5080" lvl="0" indent="-79375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Schriftart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Farbe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Stil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871" name="Google Shape;871;p21"/>
          <p:cNvSpPr txBox="1"/>
          <p:nvPr/>
        </p:nvSpPr>
        <p:spPr>
          <a:xfrm>
            <a:off x="2486840" y="5823802"/>
            <a:ext cx="1850077" cy="42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Spiele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bis 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genügen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Punkte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gesammelt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hast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gewinnen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dirty="0"/>
          </a:p>
        </p:txBody>
      </p:sp>
      <p:cxnSp>
        <p:nvCxnSpPr>
          <p:cNvPr id="872" name="Google Shape;872;p21"/>
          <p:cNvCxnSpPr/>
          <p:nvPr/>
        </p:nvCxnSpPr>
        <p:spPr>
          <a:xfrm>
            <a:off x="2286000" y="5744971"/>
            <a:ext cx="0" cy="416559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4" name="Google Shape;874;p21"/>
          <p:cNvSpPr txBox="1"/>
          <p:nvPr/>
        </p:nvSpPr>
        <p:spPr>
          <a:xfrm>
            <a:off x="1434183" y="3423920"/>
            <a:ext cx="2772461" cy="38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70548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Skripte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ab.</a:t>
            </a:r>
            <a:endParaRPr dirty="0"/>
          </a:p>
        </p:txBody>
      </p:sp>
      <p:sp>
        <p:nvSpPr>
          <p:cNvPr id="875" name="Google Shape;875;p21"/>
          <p:cNvSpPr/>
          <p:nvPr/>
        </p:nvSpPr>
        <p:spPr>
          <a:xfrm>
            <a:off x="723729" y="1336079"/>
            <a:ext cx="799658" cy="118991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1" name="Google Shape;881;p21"/>
          <p:cNvCxnSpPr>
            <a:cxnSpLocks/>
          </p:cNvCxnSpPr>
          <p:nvPr/>
        </p:nvCxnSpPr>
        <p:spPr>
          <a:xfrm flipV="1">
            <a:off x="2131462" y="4234577"/>
            <a:ext cx="0" cy="24213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2" name="Google Shape;882;p21"/>
          <p:cNvSpPr txBox="1"/>
          <p:nvPr/>
        </p:nvSpPr>
        <p:spPr>
          <a:xfrm>
            <a:off x="392577" y="5801352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883" name="Google Shape;883;p21"/>
          <p:cNvSpPr/>
          <p:nvPr/>
        </p:nvSpPr>
        <p:spPr>
          <a:xfrm>
            <a:off x="1392278" y="5823013"/>
            <a:ext cx="469389" cy="265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1"/>
          <p:cNvSpPr/>
          <p:nvPr/>
        </p:nvSpPr>
        <p:spPr>
          <a:xfrm>
            <a:off x="1392278" y="5823013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21"/>
          <p:cNvCxnSpPr/>
          <p:nvPr/>
        </p:nvCxnSpPr>
        <p:spPr>
          <a:xfrm>
            <a:off x="1184624" y="5917500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6" name="Google Shape;886;p21"/>
          <p:cNvSpPr/>
          <p:nvPr/>
        </p:nvSpPr>
        <p:spPr>
          <a:xfrm>
            <a:off x="2720743" y="4198620"/>
            <a:ext cx="1696696" cy="1028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92" y="0"/>
                </a:moveTo>
                <a:lnTo>
                  <a:pt x="1108" y="0"/>
                </a:lnTo>
                <a:lnTo>
                  <a:pt x="467" y="25"/>
                </a:lnTo>
                <a:lnTo>
                  <a:pt x="138" y="200"/>
                </a:lnTo>
                <a:lnTo>
                  <a:pt x="17" y="675"/>
                </a:lnTo>
                <a:lnTo>
                  <a:pt x="0" y="1600"/>
                </a:lnTo>
                <a:lnTo>
                  <a:pt x="0" y="20000"/>
                </a:lnTo>
                <a:lnTo>
                  <a:pt x="17" y="20925"/>
                </a:lnTo>
                <a:lnTo>
                  <a:pt x="138" y="21400"/>
                </a:lnTo>
                <a:lnTo>
                  <a:pt x="467" y="21575"/>
                </a:lnTo>
                <a:lnTo>
                  <a:pt x="1108" y="21600"/>
                </a:lnTo>
                <a:lnTo>
                  <a:pt x="20492" y="21600"/>
                </a:lnTo>
                <a:lnTo>
                  <a:pt x="21133" y="21575"/>
                </a:lnTo>
                <a:lnTo>
                  <a:pt x="21462" y="21400"/>
                </a:lnTo>
                <a:lnTo>
                  <a:pt x="21583" y="20925"/>
                </a:lnTo>
                <a:lnTo>
                  <a:pt x="21600" y="20000"/>
                </a:lnTo>
                <a:lnTo>
                  <a:pt x="21600" y="1600"/>
                </a:lnTo>
                <a:lnTo>
                  <a:pt x="21583" y="675"/>
                </a:lnTo>
                <a:lnTo>
                  <a:pt x="21462" y="200"/>
                </a:lnTo>
                <a:lnTo>
                  <a:pt x="21133" y="25"/>
                </a:lnTo>
                <a:lnTo>
                  <a:pt x="20492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21"/>
          <p:cNvSpPr txBox="1"/>
          <p:nvPr/>
        </p:nvSpPr>
        <p:spPr>
          <a:xfrm>
            <a:off x="2784243" y="4698365"/>
            <a:ext cx="1739395" cy="49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Punkte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in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Gleichheits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aus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Operatoren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dirty="0"/>
          </a:p>
        </p:txBody>
      </p:sp>
      <p:sp>
        <p:nvSpPr>
          <p:cNvPr id="888" name="Google Shape;888;p21"/>
          <p:cNvSpPr/>
          <p:nvPr/>
        </p:nvSpPr>
        <p:spPr>
          <a:xfrm>
            <a:off x="2770354" y="4270044"/>
            <a:ext cx="841805" cy="43477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1"/>
          <p:cNvCxnSpPr>
            <a:cxnSpLocks/>
          </p:cNvCxnSpPr>
          <p:nvPr/>
        </p:nvCxnSpPr>
        <p:spPr>
          <a:xfrm flipH="1">
            <a:off x="2236726" y="4546600"/>
            <a:ext cx="514859" cy="0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5F4CF-116F-904E-B5D2-EB6B21890C68}"/>
              </a:ext>
            </a:extLst>
          </p:cNvPr>
          <p:cNvSpPr txBox="1"/>
          <p:nvPr/>
        </p:nvSpPr>
        <p:spPr>
          <a:xfrm>
            <a:off x="2569079" y="1388915"/>
            <a:ext cx="16775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Benutze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Text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Werkzeug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Nachricht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b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“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Gewonnen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!”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schreiben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lang="en-US" sz="9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FF3F9-F82F-AA40-91FF-37611AACA4DC}"/>
              </a:ext>
            </a:extLst>
          </p:cNvPr>
          <p:cNvSpPr txBox="1"/>
          <p:nvPr/>
        </p:nvSpPr>
        <p:spPr>
          <a:xfrm>
            <a:off x="1899048" y="3712552"/>
            <a:ext cx="148473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Tippe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die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Anzahl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der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Punkte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, die du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zum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gewinnen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brauchst</a:t>
            </a:r>
            <a:r>
              <a:rPr lang="en-US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/>
                <a:sym typeface="Roboto Medium"/>
              </a:rPr>
              <a:t>.</a:t>
            </a:r>
            <a:endParaRPr lang="en-US" sz="9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F317E-16EA-C442-9D65-FCBEF48B5E12}"/>
              </a:ext>
            </a:extLst>
          </p:cNvPr>
          <p:cNvSpPr txBox="1"/>
          <p:nvPr/>
        </p:nvSpPr>
        <p:spPr>
          <a:xfrm>
            <a:off x="0" y="315521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lang="en-US"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" name="Grafik 5" descr="Ein Bild, das Uhr enthält.&#10;&#10;Automatisch generierte Beschreibung">
            <a:extLst>
              <a:ext uri="{FF2B5EF4-FFF2-40B4-BE49-F238E27FC236}">
                <a16:creationId xmlns:a16="http://schemas.microsoft.com/office/drawing/2014/main" id="{51F55E46-0201-45F2-A48D-6BF3D8502D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7459" y="1940747"/>
            <a:ext cx="1513707" cy="5203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899B79-5217-478C-9064-A114093C4C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4183" y="3435445"/>
            <a:ext cx="682724" cy="323396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E206290-DF70-43FC-A074-7924B15154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477" y="3767072"/>
            <a:ext cx="1696060" cy="1606500"/>
          </a:xfrm>
          <a:prstGeom prst="rect">
            <a:avLst/>
          </a:prstGeom>
        </p:spPr>
      </p:pic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828CF8C-D99E-4839-9A0E-6DEA4B4333B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2677" t="48382" r="41412" b="43649"/>
          <a:stretch/>
        </p:blipFill>
        <p:spPr>
          <a:xfrm>
            <a:off x="2966060" y="4490034"/>
            <a:ext cx="306360" cy="1453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E9195FC-5DD2-488B-9A7E-FCC4689BC8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8201" y="3908424"/>
            <a:ext cx="495774" cy="462722"/>
          </a:xfrm>
          <a:prstGeom prst="rect">
            <a:avLst/>
          </a:prstGeom>
        </p:spPr>
      </p:pic>
      <p:sp>
        <p:nvSpPr>
          <p:cNvPr id="878" name="Google Shape;878;p21"/>
          <p:cNvSpPr/>
          <p:nvPr/>
        </p:nvSpPr>
        <p:spPr>
          <a:xfrm>
            <a:off x="374880" y="3908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0" y="-1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0" y="5760973"/>
            <a:ext cx="4572000" cy="639828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88648" y="77918"/>
            <a:ext cx="393537" cy="393537"/>
            <a:chOff x="0" y="0"/>
            <a:chExt cx="393535" cy="393535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2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3"/>
                  </a:lnTo>
                  <a:lnTo>
                    <a:pt x="1924" y="11202"/>
                  </a:lnTo>
                  <a:lnTo>
                    <a:pt x="767" y="16127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152464" y="-1"/>
            <a:ext cx="1982312" cy="20557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9"/>
          <p:cNvGrpSpPr/>
          <p:nvPr/>
        </p:nvGrpSpPr>
        <p:grpSpPr>
          <a:xfrm>
            <a:off x="-1" y="5255507"/>
            <a:ext cx="524276" cy="864782"/>
            <a:chOff x="0" y="0"/>
            <a:chExt cx="524274" cy="864780"/>
          </a:xfrm>
        </p:grpSpPr>
        <p:sp>
          <p:nvSpPr>
            <p:cNvPr id="211" name="Google Shape;211;p9"/>
            <p:cNvSpPr/>
            <p:nvPr/>
          </p:nvSpPr>
          <p:spPr>
            <a:xfrm>
              <a:off x="0" y="0"/>
              <a:ext cx="521309" cy="864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95" y="0"/>
                  </a:moveTo>
                  <a:lnTo>
                    <a:pt x="1760" y="67"/>
                  </a:lnTo>
                  <a:lnTo>
                    <a:pt x="0" y="244"/>
                  </a:lnTo>
                  <a:lnTo>
                    <a:pt x="0" y="21350"/>
                  </a:lnTo>
                  <a:lnTo>
                    <a:pt x="38" y="21356"/>
                  </a:lnTo>
                  <a:lnTo>
                    <a:pt x="1940" y="21539"/>
                  </a:lnTo>
                  <a:lnTo>
                    <a:pt x="3905" y="21600"/>
                  </a:lnTo>
                  <a:lnTo>
                    <a:pt x="5879" y="21535"/>
                  </a:lnTo>
                  <a:lnTo>
                    <a:pt x="7784" y="21349"/>
                  </a:lnTo>
                  <a:lnTo>
                    <a:pt x="9610" y="21047"/>
                  </a:lnTo>
                  <a:lnTo>
                    <a:pt x="11347" y="20635"/>
                  </a:lnTo>
                  <a:lnTo>
                    <a:pt x="12986" y="20121"/>
                  </a:lnTo>
                  <a:lnTo>
                    <a:pt x="14515" y="19510"/>
                  </a:lnTo>
                  <a:lnTo>
                    <a:pt x="15925" y="18808"/>
                  </a:lnTo>
                  <a:lnTo>
                    <a:pt x="17207" y="18021"/>
                  </a:lnTo>
                  <a:lnTo>
                    <a:pt x="18349" y="17156"/>
                  </a:lnTo>
                  <a:lnTo>
                    <a:pt x="19343" y="16218"/>
                  </a:lnTo>
                  <a:lnTo>
                    <a:pt x="20177" y="15214"/>
                  </a:lnTo>
                  <a:lnTo>
                    <a:pt x="20842" y="14150"/>
                  </a:lnTo>
                  <a:lnTo>
                    <a:pt x="21328" y="13032"/>
                  </a:lnTo>
                  <a:lnTo>
                    <a:pt x="21600" y="11965"/>
                  </a:lnTo>
                  <a:lnTo>
                    <a:pt x="16418" y="11965"/>
                  </a:lnTo>
                  <a:lnTo>
                    <a:pt x="15866" y="10740"/>
                  </a:lnTo>
                  <a:lnTo>
                    <a:pt x="15134" y="9586"/>
                  </a:lnTo>
                  <a:lnTo>
                    <a:pt x="14222" y="8500"/>
                  </a:lnTo>
                  <a:lnTo>
                    <a:pt x="13132" y="7479"/>
                  </a:lnTo>
                  <a:lnTo>
                    <a:pt x="11863" y="6519"/>
                  </a:lnTo>
                  <a:lnTo>
                    <a:pt x="10419" y="5618"/>
                  </a:lnTo>
                  <a:lnTo>
                    <a:pt x="8799" y="4772"/>
                  </a:lnTo>
                  <a:lnTo>
                    <a:pt x="9138" y="4599"/>
                  </a:lnTo>
                  <a:lnTo>
                    <a:pt x="10867" y="3817"/>
                  </a:lnTo>
                  <a:lnTo>
                    <a:pt x="11524" y="3690"/>
                  </a:lnTo>
                  <a:lnTo>
                    <a:pt x="17336" y="3690"/>
                  </a:lnTo>
                  <a:lnTo>
                    <a:pt x="17072" y="3498"/>
                  </a:lnTo>
                  <a:lnTo>
                    <a:pt x="15769" y="2728"/>
                  </a:lnTo>
                  <a:lnTo>
                    <a:pt x="14339" y="2040"/>
                  </a:lnTo>
                  <a:lnTo>
                    <a:pt x="12793" y="1441"/>
                  </a:lnTo>
                  <a:lnTo>
                    <a:pt x="11142" y="937"/>
                  </a:lnTo>
                  <a:lnTo>
                    <a:pt x="9395" y="534"/>
                  </a:lnTo>
                  <a:lnTo>
                    <a:pt x="7565" y="240"/>
                  </a:lnTo>
                  <a:lnTo>
                    <a:pt x="5661" y="6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78117" y="147733"/>
              <a:ext cx="246157" cy="331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09" y="0"/>
                  </a:moveTo>
                  <a:lnTo>
                    <a:pt x="0" y="0"/>
                  </a:lnTo>
                  <a:lnTo>
                    <a:pt x="1344" y="409"/>
                  </a:lnTo>
                  <a:lnTo>
                    <a:pt x="3246" y="1584"/>
                  </a:lnTo>
                  <a:lnTo>
                    <a:pt x="6239" y="3937"/>
                  </a:lnTo>
                  <a:lnTo>
                    <a:pt x="8430" y="6470"/>
                  </a:lnTo>
                  <a:lnTo>
                    <a:pt x="9921" y="9157"/>
                  </a:lnTo>
                  <a:lnTo>
                    <a:pt x="10818" y="11976"/>
                  </a:lnTo>
                  <a:lnTo>
                    <a:pt x="11224" y="14903"/>
                  </a:lnTo>
                  <a:lnTo>
                    <a:pt x="11243" y="17915"/>
                  </a:lnTo>
                  <a:lnTo>
                    <a:pt x="10981" y="20988"/>
                  </a:lnTo>
                  <a:lnTo>
                    <a:pt x="10961" y="21159"/>
                  </a:lnTo>
                  <a:lnTo>
                    <a:pt x="10665" y="21310"/>
                  </a:lnTo>
                  <a:lnTo>
                    <a:pt x="10365" y="21600"/>
                  </a:lnTo>
                  <a:lnTo>
                    <a:pt x="21340" y="21600"/>
                  </a:lnTo>
                  <a:lnTo>
                    <a:pt x="21393" y="21343"/>
                  </a:lnTo>
                  <a:lnTo>
                    <a:pt x="21600" y="18192"/>
                  </a:lnTo>
                  <a:lnTo>
                    <a:pt x="21367" y="15144"/>
                  </a:lnTo>
                  <a:lnTo>
                    <a:pt x="20704" y="12193"/>
                  </a:lnTo>
                  <a:lnTo>
                    <a:pt x="19635" y="9358"/>
                  </a:lnTo>
                  <a:lnTo>
                    <a:pt x="18182" y="6655"/>
                  </a:lnTo>
                  <a:lnTo>
                    <a:pt x="16369" y="4099"/>
                  </a:lnTo>
                  <a:lnTo>
                    <a:pt x="14217" y="1709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2089357" y="242418"/>
            <a:ext cx="712763" cy="353068"/>
            <a:chOff x="0" y="0"/>
            <a:chExt cx="712762" cy="353067"/>
          </a:xfrm>
        </p:grpSpPr>
        <p:sp>
          <p:nvSpPr>
            <p:cNvPr id="214" name="Google Shape;214;p9"/>
            <p:cNvSpPr/>
            <p:nvPr/>
          </p:nvSpPr>
          <p:spPr>
            <a:xfrm>
              <a:off x="0" y="0"/>
              <a:ext cx="551161" cy="353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3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0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0"/>
                  </a:lnTo>
                  <a:lnTo>
                    <a:pt x="3412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0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2" y="2614"/>
                  </a:lnTo>
                  <a:lnTo>
                    <a:pt x="14355" y="2266"/>
                  </a:lnTo>
                  <a:lnTo>
                    <a:pt x="21600" y="2266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6289" y="37042"/>
              <a:ext cx="346473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5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4"/>
                  </a:lnTo>
                  <a:lnTo>
                    <a:pt x="19833" y="21244"/>
                  </a:lnTo>
                  <a:lnTo>
                    <a:pt x="20242" y="21596"/>
                  </a:lnTo>
                  <a:lnTo>
                    <a:pt x="20683" y="21600"/>
                  </a:lnTo>
                  <a:lnTo>
                    <a:pt x="21106" y="21237"/>
                  </a:lnTo>
                  <a:lnTo>
                    <a:pt x="21429" y="20556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1" y="8651"/>
                  </a:lnTo>
                  <a:lnTo>
                    <a:pt x="15499" y="4859"/>
                  </a:lnTo>
                  <a:lnTo>
                    <a:pt x="13137" y="1662"/>
                  </a:lnTo>
                  <a:lnTo>
                    <a:pt x="115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2249301" y="418354"/>
            <a:ext cx="404705" cy="173295"/>
            <a:chOff x="0" y="0"/>
            <a:chExt cx="404704" cy="173293"/>
          </a:xfrm>
        </p:grpSpPr>
        <p:sp>
          <p:nvSpPr>
            <p:cNvPr id="217" name="Google Shape;217;p9"/>
            <p:cNvSpPr/>
            <p:nvPr/>
          </p:nvSpPr>
          <p:spPr>
            <a:xfrm>
              <a:off x="0" y="0"/>
              <a:ext cx="364243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5" y="0"/>
                  </a:moveTo>
                  <a:lnTo>
                    <a:pt x="10583" y="711"/>
                  </a:lnTo>
                  <a:lnTo>
                    <a:pt x="7979" y="2464"/>
                  </a:lnTo>
                  <a:lnTo>
                    <a:pt x="5583" y="5174"/>
                  </a:lnTo>
                  <a:lnTo>
                    <a:pt x="3442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3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5" y="14914"/>
                  </a:lnTo>
                  <a:lnTo>
                    <a:pt x="5825" y="10500"/>
                  </a:lnTo>
                  <a:lnTo>
                    <a:pt x="8294" y="7222"/>
                  </a:lnTo>
                  <a:lnTo>
                    <a:pt x="11055" y="5210"/>
                  </a:lnTo>
                  <a:lnTo>
                    <a:pt x="13961" y="4596"/>
                  </a:lnTo>
                  <a:lnTo>
                    <a:pt x="21600" y="4596"/>
                  </a:lnTo>
                  <a:lnTo>
                    <a:pt x="21218" y="4062"/>
                  </a:lnTo>
                  <a:lnTo>
                    <a:pt x="18671" y="1706"/>
                  </a:lnTo>
                  <a:lnTo>
                    <a:pt x="16011" y="342"/>
                  </a:lnTo>
                  <a:lnTo>
                    <a:pt x="132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35419" y="36872"/>
              <a:ext cx="169285" cy="55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7" y="0"/>
                  </a:moveTo>
                  <a:lnTo>
                    <a:pt x="0" y="0"/>
                  </a:lnTo>
                  <a:lnTo>
                    <a:pt x="6232" y="2487"/>
                  </a:lnTo>
                  <a:lnTo>
                    <a:pt x="12233" y="9231"/>
                  </a:lnTo>
                  <a:lnTo>
                    <a:pt x="17790" y="20077"/>
                  </a:lnTo>
                  <a:lnTo>
                    <a:pt x="18625" y="21382"/>
                  </a:lnTo>
                  <a:lnTo>
                    <a:pt x="19526" y="21600"/>
                  </a:lnTo>
                  <a:lnTo>
                    <a:pt x="20388" y="20765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8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1992090" y="5204843"/>
            <a:ext cx="549798" cy="417463"/>
            <a:chOff x="0" y="0"/>
            <a:chExt cx="549796" cy="417462"/>
          </a:xfrm>
        </p:grpSpPr>
        <p:sp>
          <p:nvSpPr>
            <p:cNvPr id="220" name="Google Shape;220;p9"/>
            <p:cNvSpPr/>
            <p:nvPr/>
          </p:nvSpPr>
          <p:spPr>
            <a:xfrm>
              <a:off x="518820" y="241833"/>
              <a:ext cx="30976" cy="1756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88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054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52767" y="135534"/>
              <a:ext cx="77279" cy="1867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6" y="0"/>
                  </a:moveTo>
                  <a:lnTo>
                    <a:pt x="110" y="0"/>
                  </a:lnTo>
                  <a:lnTo>
                    <a:pt x="0" y="20607"/>
                  </a:lnTo>
                  <a:lnTo>
                    <a:pt x="632" y="21071"/>
                  </a:lnTo>
                  <a:lnTo>
                    <a:pt x="2712" y="21590"/>
                  </a:lnTo>
                  <a:lnTo>
                    <a:pt x="4001" y="21600"/>
                  </a:lnTo>
                  <a:lnTo>
                    <a:pt x="21600" y="17739"/>
                  </a:lnTo>
                  <a:lnTo>
                    <a:pt x="6904" y="17739"/>
                  </a:lnTo>
                  <a:lnTo>
                    <a:pt x="69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7469" y="208876"/>
              <a:ext cx="166000" cy="800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15572" y="4465"/>
                  </a:lnTo>
                  <a:lnTo>
                    <a:pt x="0" y="21600"/>
                  </a:lnTo>
                  <a:lnTo>
                    <a:pt x="6841" y="21600"/>
                  </a:lnTo>
                  <a:lnTo>
                    <a:pt x="18393" y="8892"/>
                  </a:lnTo>
                  <a:lnTo>
                    <a:pt x="21600" y="8892"/>
                  </a:lnTo>
                  <a:lnTo>
                    <a:pt x="21480" y="2203"/>
                  </a:lnTo>
                  <a:lnTo>
                    <a:pt x="21177" y="1162"/>
                  </a:lnTo>
                  <a:lnTo>
                    <a:pt x="20220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60477" y="33197"/>
              <a:ext cx="87288" cy="192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3" y="0"/>
                  </a:moveTo>
                  <a:lnTo>
                    <a:pt x="0" y="0"/>
                  </a:lnTo>
                  <a:lnTo>
                    <a:pt x="3108" y="20724"/>
                  </a:lnTo>
                  <a:lnTo>
                    <a:pt x="3702" y="21145"/>
                  </a:lnTo>
                  <a:lnTo>
                    <a:pt x="5522" y="21600"/>
                  </a:lnTo>
                  <a:lnTo>
                    <a:pt x="6627" y="21600"/>
                  </a:lnTo>
                  <a:lnTo>
                    <a:pt x="21600" y="17916"/>
                  </a:lnTo>
                  <a:lnTo>
                    <a:pt x="8800" y="17916"/>
                  </a:lnTo>
                  <a:lnTo>
                    <a:pt x="611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6037" y="101917"/>
              <a:ext cx="181814" cy="907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5" y="21600"/>
                  </a:lnTo>
                  <a:lnTo>
                    <a:pt x="18667" y="8004"/>
                  </a:lnTo>
                  <a:lnTo>
                    <a:pt x="21594" y="8004"/>
                  </a:lnTo>
                  <a:lnTo>
                    <a:pt x="21600" y="2044"/>
                  </a:lnTo>
                  <a:lnTo>
                    <a:pt x="21328" y="1086"/>
                  </a:lnTo>
                  <a:lnTo>
                    <a:pt x="20441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0" y="0"/>
              <a:ext cx="185182" cy="1157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1" y="7"/>
                  </a:lnTo>
                  <a:lnTo>
                    <a:pt x="244" y="17598"/>
                  </a:lnTo>
                  <a:lnTo>
                    <a:pt x="0" y="19001"/>
                  </a:lnTo>
                  <a:lnTo>
                    <a:pt x="782" y="21212"/>
                  </a:lnTo>
                  <a:lnTo>
                    <a:pt x="1659" y="21600"/>
                  </a:lnTo>
                  <a:lnTo>
                    <a:pt x="18718" y="6193"/>
                  </a:lnTo>
                  <a:lnTo>
                    <a:pt x="21600" y="6193"/>
                  </a:lnTo>
                  <a:lnTo>
                    <a:pt x="21398" y="1455"/>
                  </a:lnTo>
                  <a:lnTo>
                    <a:pt x="21114" y="746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655429" y="6126907"/>
            <a:ext cx="414083" cy="273894"/>
            <a:chOff x="0" y="0"/>
            <a:chExt cx="414081" cy="273893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14081" cy="273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46" y="0"/>
                  </a:moveTo>
                  <a:lnTo>
                    <a:pt x="5751" y="2616"/>
                  </a:lnTo>
                  <a:lnTo>
                    <a:pt x="5843" y="4953"/>
                  </a:lnTo>
                  <a:lnTo>
                    <a:pt x="5947" y="7349"/>
                  </a:lnTo>
                  <a:lnTo>
                    <a:pt x="6072" y="9720"/>
                  </a:lnTo>
                  <a:lnTo>
                    <a:pt x="6085" y="10735"/>
                  </a:lnTo>
                  <a:lnTo>
                    <a:pt x="5962" y="11621"/>
                  </a:lnTo>
                  <a:lnTo>
                    <a:pt x="5653" y="12380"/>
                  </a:lnTo>
                  <a:lnTo>
                    <a:pt x="5104" y="13008"/>
                  </a:lnTo>
                  <a:lnTo>
                    <a:pt x="4734" y="13362"/>
                  </a:lnTo>
                  <a:lnTo>
                    <a:pt x="4384" y="13772"/>
                  </a:lnTo>
                  <a:lnTo>
                    <a:pt x="4042" y="14207"/>
                  </a:lnTo>
                  <a:lnTo>
                    <a:pt x="3699" y="14635"/>
                  </a:lnTo>
                  <a:lnTo>
                    <a:pt x="0" y="19028"/>
                  </a:lnTo>
                  <a:lnTo>
                    <a:pt x="370" y="19206"/>
                  </a:lnTo>
                  <a:lnTo>
                    <a:pt x="603" y="19337"/>
                  </a:lnTo>
                  <a:lnTo>
                    <a:pt x="5312" y="21196"/>
                  </a:lnTo>
                  <a:lnTo>
                    <a:pt x="6413" y="21600"/>
                  </a:lnTo>
                  <a:lnTo>
                    <a:pt x="21600" y="21600"/>
                  </a:lnTo>
                  <a:lnTo>
                    <a:pt x="21324" y="21080"/>
                  </a:lnTo>
                  <a:lnTo>
                    <a:pt x="20478" y="19463"/>
                  </a:lnTo>
                  <a:lnTo>
                    <a:pt x="19632" y="17917"/>
                  </a:lnTo>
                  <a:lnTo>
                    <a:pt x="18748" y="16464"/>
                  </a:lnTo>
                  <a:lnTo>
                    <a:pt x="17988" y="15043"/>
                  </a:lnTo>
                  <a:lnTo>
                    <a:pt x="17580" y="13576"/>
                  </a:lnTo>
                  <a:lnTo>
                    <a:pt x="17537" y="11987"/>
                  </a:lnTo>
                  <a:lnTo>
                    <a:pt x="17870" y="10197"/>
                  </a:lnTo>
                  <a:lnTo>
                    <a:pt x="18317" y="8330"/>
                  </a:lnTo>
                  <a:lnTo>
                    <a:pt x="18691" y="6367"/>
                  </a:lnTo>
                  <a:lnTo>
                    <a:pt x="12138" y="6367"/>
                  </a:lnTo>
                  <a:lnTo>
                    <a:pt x="11754" y="6205"/>
                  </a:lnTo>
                  <a:lnTo>
                    <a:pt x="11364" y="5844"/>
                  </a:lnTo>
                  <a:lnTo>
                    <a:pt x="10759" y="5175"/>
                  </a:lnTo>
                  <a:lnTo>
                    <a:pt x="10139" y="4535"/>
                  </a:lnTo>
                  <a:lnTo>
                    <a:pt x="8884" y="3282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2683" y="30174"/>
              <a:ext cx="138881" cy="505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2"/>
                  </a:lnTo>
                  <a:lnTo>
                    <a:pt x="19957" y="1280"/>
                  </a:lnTo>
                  <a:lnTo>
                    <a:pt x="10897" y="10991"/>
                  </a:lnTo>
                  <a:lnTo>
                    <a:pt x="6692" y="15579"/>
                  </a:lnTo>
                  <a:lnTo>
                    <a:pt x="2502" y="20312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637157" y="2066019"/>
            <a:ext cx="712771" cy="353074"/>
            <a:chOff x="0" y="0"/>
            <a:chExt cx="712769" cy="353073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551217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3" y="0"/>
                  </a:moveTo>
                  <a:lnTo>
                    <a:pt x="14073" y="28"/>
                  </a:lnTo>
                  <a:lnTo>
                    <a:pt x="12261" y="392"/>
                  </a:lnTo>
                  <a:lnTo>
                    <a:pt x="10394" y="1138"/>
                  </a:lnTo>
                  <a:lnTo>
                    <a:pt x="8629" y="2226"/>
                  </a:lnTo>
                  <a:lnTo>
                    <a:pt x="6980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1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3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1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8" y="3384"/>
                  </a:lnTo>
                  <a:lnTo>
                    <a:pt x="12531" y="2614"/>
                  </a:lnTo>
                  <a:lnTo>
                    <a:pt x="14353" y="2267"/>
                  </a:lnTo>
                  <a:lnTo>
                    <a:pt x="21600" y="2267"/>
                  </a:lnTo>
                  <a:lnTo>
                    <a:pt x="21029" y="1830"/>
                  </a:lnTo>
                  <a:lnTo>
                    <a:pt x="19367" y="912"/>
                  </a:lnTo>
                  <a:lnTo>
                    <a:pt x="17643" y="298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66289" y="37062"/>
              <a:ext cx="346480" cy="1646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9" y="0"/>
                  </a:moveTo>
                  <a:lnTo>
                    <a:pt x="0" y="0"/>
                  </a:lnTo>
                  <a:lnTo>
                    <a:pt x="2873" y="60"/>
                  </a:lnTo>
                  <a:lnTo>
                    <a:pt x="5688" y="895"/>
                  </a:lnTo>
                  <a:lnTo>
                    <a:pt x="8411" y="2476"/>
                  </a:lnTo>
                  <a:lnTo>
                    <a:pt x="11009" y="4774"/>
                  </a:lnTo>
                  <a:lnTo>
                    <a:pt x="13451" y="7761"/>
                  </a:lnTo>
                  <a:lnTo>
                    <a:pt x="15704" y="11407"/>
                  </a:lnTo>
                  <a:lnTo>
                    <a:pt x="17734" y="15684"/>
                  </a:lnTo>
                  <a:lnTo>
                    <a:pt x="19509" y="20563"/>
                  </a:lnTo>
                  <a:lnTo>
                    <a:pt x="19832" y="21242"/>
                  </a:lnTo>
                  <a:lnTo>
                    <a:pt x="20241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5"/>
                  </a:lnTo>
                  <a:lnTo>
                    <a:pt x="21600" y="18766"/>
                  </a:lnTo>
                  <a:lnTo>
                    <a:pt x="21427" y="17876"/>
                  </a:lnTo>
                  <a:lnTo>
                    <a:pt x="19675" y="12995"/>
                  </a:lnTo>
                  <a:lnTo>
                    <a:pt x="17692" y="8650"/>
                  </a:lnTo>
                  <a:lnTo>
                    <a:pt x="15500" y="4858"/>
                  </a:lnTo>
                  <a:lnTo>
                    <a:pt x="13138" y="1660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9"/>
          <p:cNvGrpSpPr/>
          <p:nvPr/>
        </p:nvGrpSpPr>
        <p:grpSpPr>
          <a:xfrm>
            <a:off x="797095" y="2241949"/>
            <a:ext cx="404718" cy="173299"/>
            <a:chOff x="0" y="0"/>
            <a:chExt cx="404716" cy="173298"/>
          </a:xfrm>
        </p:grpSpPr>
        <p:sp>
          <p:nvSpPr>
            <p:cNvPr id="233" name="Google Shape;233;p9"/>
            <p:cNvSpPr/>
            <p:nvPr/>
          </p:nvSpPr>
          <p:spPr>
            <a:xfrm>
              <a:off x="0" y="0"/>
              <a:ext cx="364263" cy="17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4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6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7" y="21600"/>
                  </a:lnTo>
                  <a:lnTo>
                    <a:pt x="1495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1"/>
                  </a:lnTo>
                  <a:lnTo>
                    <a:pt x="8295" y="7222"/>
                  </a:lnTo>
                  <a:lnTo>
                    <a:pt x="11055" y="5210"/>
                  </a:lnTo>
                  <a:lnTo>
                    <a:pt x="13961" y="4597"/>
                  </a:lnTo>
                  <a:lnTo>
                    <a:pt x="21600" y="4597"/>
                  </a:lnTo>
                  <a:lnTo>
                    <a:pt x="21218" y="4063"/>
                  </a:lnTo>
                  <a:lnTo>
                    <a:pt x="18672" y="1706"/>
                  </a:lnTo>
                  <a:lnTo>
                    <a:pt x="16012" y="341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35443" y="36878"/>
              <a:ext cx="169273" cy="55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2" y="9233"/>
                  </a:lnTo>
                  <a:lnTo>
                    <a:pt x="17789" y="20077"/>
                  </a:lnTo>
                  <a:lnTo>
                    <a:pt x="18623" y="21384"/>
                  </a:lnTo>
                  <a:lnTo>
                    <a:pt x="19524" y="21600"/>
                  </a:lnTo>
                  <a:lnTo>
                    <a:pt x="20386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0"/>
                  </a:lnTo>
                  <a:lnTo>
                    <a:pt x="21328" y="10945"/>
                  </a:lnTo>
                  <a:lnTo>
                    <a:pt x="20725" y="8747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9"/>
          <p:cNvGrpSpPr/>
          <p:nvPr/>
        </p:nvGrpSpPr>
        <p:grpSpPr>
          <a:xfrm>
            <a:off x="2847675" y="343161"/>
            <a:ext cx="1724326" cy="1457201"/>
            <a:chOff x="0" y="0"/>
            <a:chExt cx="1724325" cy="1457199"/>
          </a:xfrm>
        </p:grpSpPr>
        <p:sp>
          <p:nvSpPr>
            <p:cNvPr id="236" name="Google Shape;236;p9"/>
            <p:cNvSpPr/>
            <p:nvPr/>
          </p:nvSpPr>
          <p:spPr>
            <a:xfrm>
              <a:off x="1611020" y="1411559"/>
              <a:ext cx="113305" cy="45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6132" y="3127"/>
                  </a:lnTo>
                  <a:lnTo>
                    <a:pt x="9462" y="5714"/>
                  </a:lnTo>
                  <a:lnTo>
                    <a:pt x="2879" y="7030"/>
                  </a:lnTo>
                  <a:lnTo>
                    <a:pt x="1256" y="7198"/>
                  </a:lnTo>
                  <a:lnTo>
                    <a:pt x="0" y="10594"/>
                  </a:lnTo>
                  <a:lnTo>
                    <a:pt x="133" y="18535"/>
                  </a:lnTo>
                  <a:lnTo>
                    <a:pt x="1433" y="21600"/>
                  </a:lnTo>
                  <a:lnTo>
                    <a:pt x="3080" y="21600"/>
                  </a:lnTo>
                  <a:lnTo>
                    <a:pt x="10124" y="20196"/>
                  </a:lnTo>
                  <a:lnTo>
                    <a:pt x="17209" y="17453"/>
                  </a:lnTo>
                  <a:lnTo>
                    <a:pt x="21600" y="149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337322" y="1330502"/>
              <a:ext cx="161113" cy="106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5" y="0"/>
                  </a:moveTo>
                  <a:lnTo>
                    <a:pt x="1520" y="108"/>
                  </a:lnTo>
                  <a:lnTo>
                    <a:pt x="0" y="2677"/>
                  </a:lnTo>
                  <a:lnTo>
                    <a:pt x="72" y="4644"/>
                  </a:lnTo>
                  <a:lnTo>
                    <a:pt x="4977" y="10742"/>
                  </a:lnTo>
                  <a:lnTo>
                    <a:pt x="9287" y="15008"/>
                  </a:lnTo>
                  <a:lnTo>
                    <a:pt x="13838" y="18577"/>
                  </a:lnTo>
                  <a:lnTo>
                    <a:pt x="18615" y="21436"/>
                  </a:lnTo>
                  <a:lnTo>
                    <a:pt x="19058" y="21600"/>
                  </a:lnTo>
                  <a:lnTo>
                    <a:pt x="20139" y="21600"/>
                  </a:lnTo>
                  <a:lnTo>
                    <a:pt x="20943" y="20780"/>
                  </a:lnTo>
                  <a:lnTo>
                    <a:pt x="21600" y="17855"/>
                  </a:lnTo>
                  <a:lnTo>
                    <a:pt x="21019" y="16085"/>
                  </a:lnTo>
                  <a:lnTo>
                    <a:pt x="19942" y="15533"/>
                  </a:lnTo>
                  <a:lnTo>
                    <a:pt x="15552" y="12908"/>
                  </a:lnTo>
                  <a:lnTo>
                    <a:pt x="11369" y="9626"/>
                  </a:lnTo>
                  <a:lnTo>
                    <a:pt x="7405" y="5701"/>
                  </a:lnTo>
                  <a:lnTo>
                    <a:pt x="3674" y="1146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1086332"/>
              <a:ext cx="50166" cy="178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932" y="0"/>
                  </a:moveTo>
                  <a:lnTo>
                    <a:pt x="5702" y="6072"/>
                  </a:lnTo>
                  <a:lnTo>
                    <a:pt x="1890" y="15017"/>
                  </a:lnTo>
                  <a:lnTo>
                    <a:pt x="0" y="20598"/>
                  </a:lnTo>
                  <a:lnTo>
                    <a:pt x="2701" y="21503"/>
                  </a:lnTo>
                  <a:lnTo>
                    <a:pt x="6545" y="21600"/>
                  </a:lnTo>
                  <a:lnTo>
                    <a:pt x="10341" y="21600"/>
                  </a:lnTo>
                  <a:lnTo>
                    <a:pt x="13228" y="20871"/>
                  </a:lnTo>
                  <a:lnTo>
                    <a:pt x="13534" y="19903"/>
                  </a:lnTo>
                  <a:lnTo>
                    <a:pt x="15079" y="15405"/>
                  </a:lnTo>
                  <a:lnTo>
                    <a:pt x="16849" y="10958"/>
                  </a:lnTo>
                  <a:lnTo>
                    <a:pt x="18838" y="6577"/>
                  </a:lnTo>
                  <a:lnTo>
                    <a:pt x="21042" y="2276"/>
                  </a:lnTo>
                  <a:lnTo>
                    <a:pt x="21600" y="1259"/>
                  </a:lnTo>
                  <a:lnTo>
                    <a:pt x="19112" y="307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187704" y="1081062"/>
              <a:ext cx="90628" cy="168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185" y="0"/>
                  </a:moveTo>
                  <a:lnTo>
                    <a:pt x="1244" y="481"/>
                  </a:lnTo>
                  <a:lnTo>
                    <a:pt x="0" y="1539"/>
                  </a:lnTo>
                  <a:lnTo>
                    <a:pt x="451" y="2603"/>
                  </a:lnTo>
                  <a:lnTo>
                    <a:pt x="5895" y="11820"/>
                  </a:lnTo>
                  <a:lnTo>
                    <a:pt x="9727" y="16295"/>
                  </a:lnTo>
                  <a:lnTo>
                    <a:pt x="14284" y="20659"/>
                  </a:lnTo>
                  <a:lnTo>
                    <a:pt x="16179" y="21600"/>
                  </a:lnTo>
                  <a:lnTo>
                    <a:pt x="18071" y="21600"/>
                  </a:lnTo>
                  <a:lnTo>
                    <a:pt x="18730" y="21506"/>
                  </a:lnTo>
                  <a:lnTo>
                    <a:pt x="21061" y="20736"/>
                  </a:lnTo>
                  <a:lnTo>
                    <a:pt x="21600" y="19518"/>
                  </a:lnTo>
                  <a:lnTo>
                    <a:pt x="20534" y="18588"/>
                  </a:lnTo>
                  <a:lnTo>
                    <a:pt x="16275" y="14507"/>
                  </a:lnTo>
                  <a:lnTo>
                    <a:pt x="12693" y="10327"/>
                  </a:lnTo>
                  <a:lnTo>
                    <a:pt x="9801" y="6063"/>
                  </a:lnTo>
                  <a:lnTo>
                    <a:pt x="7609" y="1729"/>
                  </a:lnTo>
                  <a:lnTo>
                    <a:pt x="7162" y="665"/>
                  </a:lnTo>
                  <a:lnTo>
                    <a:pt x="518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4195" y="798118"/>
              <a:ext cx="73039" cy="1750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70" y="0"/>
                  </a:moveTo>
                  <a:lnTo>
                    <a:pt x="8980" y="5843"/>
                  </a:lnTo>
                  <a:lnTo>
                    <a:pt x="3170" y="14722"/>
                  </a:lnTo>
                  <a:lnTo>
                    <a:pt x="0" y="20299"/>
                  </a:lnTo>
                  <a:lnTo>
                    <a:pt x="1532" y="21318"/>
                  </a:lnTo>
                  <a:lnTo>
                    <a:pt x="4327" y="21584"/>
                  </a:lnTo>
                  <a:lnTo>
                    <a:pt x="4669" y="21600"/>
                  </a:lnTo>
                  <a:lnTo>
                    <a:pt x="7080" y="21600"/>
                  </a:lnTo>
                  <a:lnTo>
                    <a:pt x="8954" y="21003"/>
                  </a:lnTo>
                  <a:lnTo>
                    <a:pt x="9439" y="20122"/>
                  </a:lnTo>
                  <a:lnTo>
                    <a:pt x="12004" y="15648"/>
                  </a:lnTo>
                  <a:lnTo>
                    <a:pt x="14765" y="11244"/>
                  </a:lnTo>
                  <a:lnTo>
                    <a:pt x="17711" y="6927"/>
                  </a:lnTo>
                  <a:lnTo>
                    <a:pt x="20830" y="2711"/>
                  </a:lnTo>
                  <a:lnTo>
                    <a:pt x="21600" y="1713"/>
                  </a:lnTo>
                  <a:lnTo>
                    <a:pt x="20282" y="643"/>
                  </a:lnTo>
                  <a:lnTo>
                    <a:pt x="154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180503" y="790511"/>
              <a:ext cx="69139" cy="1759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398" y="0"/>
                  </a:moveTo>
                  <a:lnTo>
                    <a:pt x="7601" y="6041"/>
                  </a:lnTo>
                  <a:lnTo>
                    <a:pt x="4345" y="10584"/>
                  </a:lnTo>
                  <a:lnTo>
                    <a:pt x="281" y="19507"/>
                  </a:lnTo>
                  <a:lnTo>
                    <a:pt x="0" y="20546"/>
                  </a:lnTo>
                  <a:lnTo>
                    <a:pt x="1908" y="21478"/>
                  </a:lnTo>
                  <a:lnTo>
                    <a:pt x="4729" y="21597"/>
                  </a:lnTo>
                  <a:lnTo>
                    <a:pt x="4900" y="21600"/>
                  </a:lnTo>
                  <a:lnTo>
                    <a:pt x="7499" y="21600"/>
                  </a:lnTo>
                  <a:lnTo>
                    <a:pt x="9586" y="20881"/>
                  </a:lnTo>
                  <a:lnTo>
                    <a:pt x="9852" y="19911"/>
                  </a:lnTo>
                  <a:lnTo>
                    <a:pt x="11384" y="15724"/>
                  </a:lnTo>
                  <a:lnTo>
                    <a:pt x="13700" y="11469"/>
                  </a:lnTo>
                  <a:lnTo>
                    <a:pt x="16794" y="7161"/>
                  </a:lnTo>
                  <a:lnTo>
                    <a:pt x="20656" y="2815"/>
                  </a:lnTo>
                  <a:lnTo>
                    <a:pt x="21600" y="1838"/>
                  </a:lnTo>
                  <a:lnTo>
                    <a:pt x="20358" y="747"/>
                  </a:lnTo>
                  <a:lnTo>
                    <a:pt x="153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34467" y="528116"/>
              <a:ext cx="101881" cy="1645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60" y="0"/>
                  </a:moveTo>
                  <a:lnTo>
                    <a:pt x="11225" y="5480"/>
                  </a:lnTo>
                  <a:lnTo>
                    <a:pt x="4049" y="14236"/>
                  </a:lnTo>
                  <a:lnTo>
                    <a:pt x="0" y="19791"/>
                  </a:lnTo>
                  <a:lnTo>
                    <a:pt x="757" y="20983"/>
                  </a:lnTo>
                  <a:lnTo>
                    <a:pt x="2833" y="21547"/>
                  </a:lnTo>
                  <a:lnTo>
                    <a:pt x="3277" y="21600"/>
                  </a:lnTo>
                  <a:lnTo>
                    <a:pt x="4973" y="21600"/>
                  </a:lnTo>
                  <a:lnTo>
                    <a:pt x="6172" y="21147"/>
                  </a:lnTo>
                  <a:lnTo>
                    <a:pt x="6707" y="20388"/>
                  </a:lnTo>
                  <a:lnTo>
                    <a:pt x="9953" y="15963"/>
                  </a:lnTo>
                  <a:lnTo>
                    <a:pt x="13373" y="11635"/>
                  </a:lnTo>
                  <a:lnTo>
                    <a:pt x="16956" y="7418"/>
                  </a:lnTo>
                  <a:lnTo>
                    <a:pt x="20690" y="3327"/>
                  </a:lnTo>
                  <a:lnTo>
                    <a:pt x="21600" y="2365"/>
                  </a:lnTo>
                  <a:lnTo>
                    <a:pt x="21078" y="1127"/>
                  </a:lnTo>
                  <a:lnTo>
                    <a:pt x="1796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280541" y="538251"/>
              <a:ext cx="121082" cy="1528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94" y="0"/>
                  </a:moveTo>
                  <a:lnTo>
                    <a:pt x="12122" y="5302"/>
                  </a:lnTo>
                  <a:lnTo>
                    <a:pt x="4306" y="13932"/>
                  </a:lnTo>
                  <a:lnTo>
                    <a:pt x="0" y="19310"/>
                  </a:lnTo>
                  <a:lnTo>
                    <a:pt x="405" y="20651"/>
                  </a:lnTo>
                  <a:lnTo>
                    <a:pt x="2148" y="21496"/>
                  </a:lnTo>
                  <a:lnTo>
                    <a:pt x="2644" y="21600"/>
                  </a:lnTo>
                  <a:lnTo>
                    <a:pt x="4058" y="21600"/>
                  </a:lnTo>
                  <a:lnTo>
                    <a:pt x="4959" y="21230"/>
                  </a:lnTo>
                  <a:lnTo>
                    <a:pt x="5478" y="20559"/>
                  </a:lnTo>
                  <a:lnTo>
                    <a:pt x="8887" y="16334"/>
                  </a:lnTo>
                  <a:lnTo>
                    <a:pt x="12558" y="12127"/>
                  </a:lnTo>
                  <a:lnTo>
                    <a:pt x="16478" y="7953"/>
                  </a:lnTo>
                  <a:lnTo>
                    <a:pt x="20635" y="3828"/>
                  </a:lnTo>
                  <a:lnTo>
                    <a:pt x="21600" y="2902"/>
                  </a:lnTo>
                  <a:lnTo>
                    <a:pt x="21435" y="1531"/>
                  </a:lnTo>
                  <a:lnTo>
                    <a:pt x="190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470977" y="382600"/>
              <a:ext cx="173153" cy="842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08" y="0"/>
                  </a:moveTo>
                  <a:lnTo>
                    <a:pt x="14577" y="3500"/>
                  </a:lnTo>
                  <a:lnTo>
                    <a:pt x="5823" y="10211"/>
                  </a:lnTo>
                  <a:lnTo>
                    <a:pt x="1413" y="14037"/>
                  </a:lnTo>
                  <a:lnTo>
                    <a:pt x="0" y="17242"/>
                  </a:lnTo>
                  <a:lnTo>
                    <a:pt x="743" y="20718"/>
                  </a:lnTo>
                  <a:lnTo>
                    <a:pt x="1446" y="21600"/>
                  </a:lnTo>
                  <a:lnTo>
                    <a:pt x="2443" y="21600"/>
                  </a:lnTo>
                  <a:lnTo>
                    <a:pt x="2706" y="21493"/>
                  </a:lnTo>
                  <a:lnTo>
                    <a:pt x="2956" y="21265"/>
                  </a:lnTo>
                  <a:lnTo>
                    <a:pt x="7263" y="17527"/>
                  </a:lnTo>
                  <a:lnTo>
                    <a:pt x="11551" y="14094"/>
                  </a:lnTo>
                  <a:lnTo>
                    <a:pt x="15806" y="10976"/>
                  </a:lnTo>
                  <a:lnTo>
                    <a:pt x="20014" y="8185"/>
                  </a:lnTo>
                  <a:lnTo>
                    <a:pt x="21028" y="7547"/>
                  </a:lnTo>
                  <a:lnTo>
                    <a:pt x="21600" y="5340"/>
                  </a:lnTo>
                  <a:lnTo>
                    <a:pt x="20981" y="1178"/>
                  </a:lnTo>
                  <a:lnTo>
                    <a:pt x="199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84060" y="296938"/>
              <a:ext cx="133212" cy="14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12" y="0"/>
                  </a:moveTo>
                  <a:lnTo>
                    <a:pt x="12844" y="4879"/>
                  </a:lnTo>
                  <a:lnTo>
                    <a:pt x="4695" y="13355"/>
                  </a:lnTo>
                  <a:lnTo>
                    <a:pt x="0" y="18836"/>
                  </a:lnTo>
                  <a:lnTo>
                    <a:pt x="194" y="20309"/>
                  </a:lnTo>
                  <a:lnTo>
                    <a:pt x="1738" y="21438"/>
                  </a:lnTo>
                  <a:lnTo>
                    <a:pt x="2278" y="21600"/>
                  </a:lnTo>
                  <a:lnTo>
                    <a:pt x="3559" y="21600"/>
                  </a:lnTo>
                  <a:lnTo>
                    <a:pt x="4294" y="21291"/>
                  </a:lnTo>
                  <a:lnTo>
                    <a:pt x="4786" y="20699"/>
                  </a:lnTo>
                  <a:lnTo>
                    <a:pt x="8519" y="16370"/>
                  </a:lnTo>
                  <a:lnTo>
                    <a:pt x="12403" y="12180"/>
                  </a:lnTo>
                  <a:lnTo>
                    <a:pt x="16425" y="8145"/>
                  </a:lnTo>
                  <a:lnTo>
                    <a:pt x="20570" y="4279"/>
                  </a:lnTo>
                  <a:lnTo>
                    <a:pt x="21567" y="3384"/>
                  </a:lnTo>
                  <a:lnTo>
                    <a:pt x="21600" y="1900"/>
                  </a:lnTo>
                  <a:lnTo>
                    <a:pt x="19691" y="29"/>
                  </a:lnTo>
                  <a:lnTo>
                    <a:pt x="1811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96658" y="126389"/>
              <a:ext cx="161571" cy="109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7" y="0"/>
                  </a:moveTo>
                  <a:lnTo>
                    <a:pt x="13869" y="4257"/>
                  </a:lnTo>
                  <a:lnTo>
                    <a:pt x="5268" y="11919"/>
                  </a:lnTo>
                  <a:lnTo>
                    <a:pt x="219" y="17030"/>
                  </a:lnTo>
                  <a:lnTo>
                    <a:pt x="0" y="18932"/>
                  </a:lnTo>
                  <a:lnTo>
                    <a:pt x="1056" y="21150"/>
                  </a:lnTo>
                  <a:lnTo>
                    <a:pt x="1691" y="21600"/>
                  </a:lnTo>
                  <a:lnTo>
                    <a:pt x="2749" y="21600"/>
                  </a:lnTo>
                  <a:lnTo>
                    <a:pt x="3163" y="21419"/>
                  </a:lnTo>
                  <a:lnTo>
                    <a:pt x="3523" y="21039"/>
                  </a:lnTo>
                  <a:lnTo>
                    <a:pt x="7519" y="17024"/>
                  </a:lnTo>
                  <a:lnTo>
                    <a:pt x="11637" y="13205"/>
                  </a:lnTo>
                  <a:lnTo>
                    <a:pt x="15863" y="9593"/>
                  </a:lnTo>
                  <a:lnTo>
                    <a:pt x="20182" y="6202"/>
                  </a:lnTo>
                  <a:lnTo>
                    <a:pt x="21196" y="5440"/>
                  </a:lnTo>
                  <a:lnTo>
                    <a:pt x="21600" y="3604"/>
                  </a:lnTo>
                  <a:lnTo>
                    <a:pt x="20573" y="599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629206" y="70269"/>
              <a:ext cx="95119" cy="706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65" y="0"/>
                  </a:moveTo>
                  <a:lnTo>
                    <a:pt x="1514" y="1111"/>
                  </a:lnTo>
                  <a:lnTo>
                    <a:pt x="0" y="5894"/>
                  </a:lnTo>
                  <a:lnTo>
                    <a:pt x="825" y="8660"/>
                  </a:lnTo>
                  <a:lnTo>
                    <a:pt x="2604" y="9681"/>
                  </a:lnTo>
                  <a:lnTo>
                    <a:pt x="10405" y="14320"/>
                  </a:lnTo>
                  <a:lnTo>
                    <a:pt x="17989" y="19145"/>
                  </a:lnTo>
                  <a:lnTo>
                    <a:pt x="21600" y="21600"/>
                  </a:lnTo>
                  <a:lnTo>
                    <a:pt x="21600" y="11048"/>
                  </a:lnTo>
                  <a:lnTo>
                    <a:pt x="21070" y="10687"/>
                  </a:lnTo>
                  <a:lnTo>
                    <a:pt x="13317" y="5754"/>
                  </a:lnTo>
                  <a:lnTo>
                    <a:pt x="5347" y="1014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59333" y="29730"/>
              <a:ext cx="176518" cy="720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62" y="0"/>
                  </a:moveTo>
                  <a:lnTo>
                    <a:pt x="14619" y="3117"/>
                  </a:lnTo>
                  <a:lnTo>
                    <a:pt x="5784" y="9158"/>
                  </a:lnTo>
                  <a:lnTo>
                    <a:pt x="519" y="13454"/>
                  </a:lnTo>
                  <a:lnTo>
                    <a:pt x="0" y="16086"/>
                  </a:lnTo>
                  <a:lnTo>
                    <a:pt x="612" y="20404"/>
                  </a:lnTo>
                  <a:lnTo>
                    <a:pt x="1341" y="21600"/>
                  </a:lnTo>
                  <a:lnTo>
                    <a:pt x="2326" y="21600"/>
                  </a:lnTo>
                  <a:lnTo>
                    <a:pt x="2535" y="21516"/>
                  </a:lnTo>
                  <a:lnTo>
                    <a:pt x="2740" y="21341"/>
                  </a:lnTo>
                  <a:lnTo>
                    <a:pt x="6912" y="17970"/>
                  </a:lnTo>
                  <a:lnTo>
                    <a:pt x="11179" y="14880"/>
                  </a:lnTo>
                  <a:lnTo>
                    <a:pt x="15526" y="12080"/>
                  </a:lnTo>
                  <a:lnTo>
                    <a:pt x="19937" y="9581"/>
                  </a:lnTo>
                  <a:lnTo>
                    <a:pt x="20955" y="9045"/>
                  </a:lnTo>
                  <a:lnTo>
                    <a:pt x="21600" y="6588"/>
                  </a:lnTo>
                  <a:lnTo>
                    <a:pt x="21162" y="1603"/>
                  </a:lnTo>
                  <a:lnTo>
                    <a:pt x="2016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44434" y="5067"/>
              <a:ext cx="179325" cy="50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" y="0"/>
                  </a:moveTo>
                  <a:lnTo>
                    <a:pt x="171" y="2673"/>
                  </a:lnTo>
                  <a:lnTo>
                    <a:pt x="0" y="9868"/>
                  </a:lnTo>
                  <a:lnTo>
                    <a:pt x="757" y="13026"/>
                  </a:lnTo>
                  <a:lnTo>
                    <a:pt x="1779" y="13333"/>
                  </a:lnTo>
                  <a:lnTo>
                    <a:pt x="7203" y="15217"/>
                  </a:lnTo>
                  <a:lnTo>
                    <a:pt x="11970" y="17335"/>
                  </a:lnTo>
                  <a:lnTo>
                    <a:pt x="16009" y="19491"/>
                  </a:lnTo>
                  <a:lnTo>
                    <a:pt x="19364" y="21563"/>
                  </a:lnTo>
                  <a:lnTo>
                    <a:pt x="19478" y="21600"/>
                  </a:lnTo>
                  <a:lnTo>
                    <a:pt x="20467" y="21600"/>
                  </a:lnTo>
                  <a:lnTo>
                    <a:pt x="21245" y="19407"/>
                  </a:lnTo>
                  <a:lnTo>
                    <a:pt x="21600" y="12713"/>
                  </a:lnTo>
                  <a:lnTo>
                    <a:pt x="20936" y="9302"/>
                  </a:lnTo>
                  <a:lnTo>
                    <a:pt x="12493" y="4394"/>
                  </a:lnTo>
                  <a:lnTo>
                    <a:pt x="7625" y="2230"/>
                  </a:lnTo>
                  <a:lnTo>
                    <a:pt x="2090" y="30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048842" y="0"/>
              <a:ext cx="179388" cy="3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57" y="0"/>
                  </a:moveTo>
                  <a:lnTo>
                    <a:pt x="19725" y="0"/>
                  </a:lnTo>
                  <a:lnTo>
                    <a:pt x="15181" y="396"/>
                  </a:lnTo>
                  <a:lnTo>
                    <a:pt x="6181" y="2670"/>
                  </a:lnTo>
                  <a:lnTo>
                    <a:pt x="740" y="5030"/>
                  </a:lnTo>
                  <a:lnTo>
                    <a:pt x="0" y="9241"/>
                  </a:lnTo>
                  <a:lnTo>
                    <a:pt x="208" y="18334"/>
                  </a:lnTo>
                  <a:lnTo>
                    <a:pt x="1011" y="21600"/>
                  </a:lnTo>
                  <a:lnTo>
                    <a:pt x="2014" y="21600"/>
                  </a:lnTo>
                  <a:lnTo>
                    <a:pt x="2080" y="21586"/>
                  </a:lnTo>
                  <a:lnTo>
                    <a:pt x="6478" y="19723"/>
                  </a:lnTo>
                  <a:lnTo>
                    <a:pt x="10867" y="18367"/>
                  </a:lnTo>
                  <a:lnTo>
                    <a:pt x="15296" y="17494"/>
                  </a:lnTo>
                  <a:lnTo>
                    <a:pt x="19751" y="17106"/>
                  </a:lnTo>
                  <a:lnTo>
                    <a:pt x="20776" y="17078"/>
                  </a:lnTo>
                  <a:lnTo>
                    <a:pt x="21600" y="13219"/>
                  </a:lnTo>
                  <a:lnTo>
                    <a:pt x="21586" y="3795"/>
                  </a:lnTo>
                  <a:lnTo>
                    <a:pt x="2075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2445798" y="1672778"/>
            <a:ext cx="865819" cy="865790"/>
            <a:chOff x="0" y="0"/>
            <a:chExt cx="865818" cy="865788"/>
          </a:xfrm>
        </p:grpSpPr>
        <p:sp>
          <p:nvSpPr>
            <p:cNvPr id="252" name="Google Shape;252;p9"/>
            <p:cNvSpPr/>
            <p:nvPr/>
          </p:nvSpPr>
          <p:spPr>
            <a:xfrm>
              <a:off x="0" y="0"/>
              <a:ext cx="859804" cy="8657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70" y="0"/>
                  </a:moveTo>
                  <a:lnTo>
                    <a:pt x="9859" y="55"/>
                  </a:lnTo>
                  <a:lnTo>
                    <a:pt x="8753" y="225"/>
                  </a:lnTo>
                  <a:lnTo>
                    <a:pt x="7661" y="510"/>
                  </a:lnTo>
                  <a:lnTo>
                    <a:pt x="6591" y="911"/>
                  </a:lnTo>
                  <a:lnTo>
                    <a:pt x="5553" y="1429"/>
                  </a:lnTo>
                  <a:lnTo>
                    <a:pt x="4554" y="2064"/>
                  </a:lnTo>
                  <a:lnTo>
                    <a:pt x="3603" y="2817"/>
                  </a:lnTo>
                  <a:lnTo>
                    <a:pt x="2766" y="3637"/>
                  </a:lnTo>
                  <a:lnTo>
                    <a:pt x="2038" y="4525"/>
                  </a:lnTo>
                  <a:lnTo>
                    <a:pt x="1420" y="5470"/>
                  </a:lnTo>
                  <a:lnTo>
                    <a:pt x="912" y="6463"/>
                  </a:lnTo>
                  <a:lnTo>
                    <a:pt x="516" y="7496"/>
                  </a:lnTo>
                  <a:lnTo>
                    <a:pt x="232" y="8560"/>
                  </a:lnTo>
                  <a:lnTo>
                    <a:pt x="60" y="9645"/>
                  </a:lnTo>
                  <a:lnTo>
                    <a:pt x="0" y="10742"/>
                  </a:lnTo>
                  <a:lnTo>
                    <a:pt x="53" y="11842"/>
                  </a:lnTo>
                  <a:lnTo>
                    <a:pt x="220" y="12937"/>
                  </a:lnTo>
                  <a:lnTo>
                    <a:pt x="502" y="14016"/>
                  </a:lnTo>
                  <a:lnTo>
                    <a:pt x="897" y="15071"/>
                  </a:lnTo>
                  <a:lnTo>
                    <a:pt x="1408" y="16093"/>
                  </a:lnTo>
                  <a:lnTo>
                    <a:pt x="2035" y="17072"/>
                  </a:lnTo>
                  <a:lnTo>
                    <a:pt x="2777" y="18000"/>
                  </a:lnTo>
                  <a:lnTo>
                    <a:pt x="3603" y="18831"/>
                  </a:lnTo>
                  <a:lnTo>
                    <a:pt x="4498" y="19554"/>
                  </a:lnTo>
                  <a:lnTo>
                    <a:pt x="5452" y="20169"/>
                  </a:lnTo>
                  <a:lnTo>
                    <a:pt x="6457" y="20675"/>
                  </a:lnTo>
                  <a:lnTo>
                    <a:pt x="7502" y="21072"/>
                  </a:lnTo>
                  <a:lnTo>
                    <a:pt x="8579" y="21358"/>
                  </a:lnTo>
                  <a:lnTo>
                    <a:pt x="9676" y="21535"/>
                  </a:lnTo>
                  <a:lnTo>
                    <a:pt x="10786" y="21600"/>
                  </a:lnTo>
                  <a:lnTo>
                    <a:pt x="11898" y="21554"/>
                  </a:lnTo>
                  <a:lnTo>
                    <a:pt x="13003" y="21395"/>
                  </a:lnTo>
                  <a:lnTo>
                    <a:pt x="14091" y="21124"/>
                  </a:lnTo>
                  <a:lnTo>
                    <a:pt x="15153" y="20739"/>
                  </a:lnTo>
                  <a:lnTo>
                    <a:pt x="16179" y="20241"/>
                  </a:lnTo>
                  <a:lnTo>
                    <a:pt x="17159" y="19628"/>
                  </a:lnTo>
                  <a:lnTo>
                    <a:pt x="18085" y="18901"/>
                  </a:lnTo>
                  <a:lnTo>
                    <a:pt x="18931" y="18073"/>
                  </a:lnTo>
                  <a:lnTo>
                    <a:pt x="19668" y="17179"/>
                  </a:lnTo>
                  <a:lnTo>
                    <a:pt x="20294" y="16227"/>
                  </a:lnTo>
                  <a:lnTo>
                    <a:pt x="20810" y="15227"/>
                  </a:lnTo>
                  <a:lnTo>
                    <a:pt x="21214" y="14187"/>
                  </a:lnTo>
                  <a:lnTo>
                    <a:pt x="21506" y="13118"/>
                  </a:lnTo>
                  <a:lnTo>
                    <a:pt x="21600" y="12544"/>
                  </a:lnTo>
                  <a:lnTo>
                    <a:pt x="4336" y="12544"/>
                  </a:lnTo>
                  <a:lnTo>
                    <a:pt x="3652" y="12444"/>
                  </a:lnTo>
                  <a:lnTo>
                    <a:pt x="2427" y="12026"/>
                  </a:lnTo>
                  <a:lnTo>
                    <a:pt x="2271" y="10933"/>
                  </a:lnTo>
                  <a:lnTo>
                    <a:pt x="2386" y="9699"/>
                  </a:lnTo>
                  <a:lnTo>
                    <a:pt x="2704" y="8591"/>
                  </a:lnTo>
                  <a:lnTo>
                    <a:pt x="3199" y="7594"/>
                  </a:lnTo>
                  <a:lnTo>
                    <a:pt x="3845" y="6689"/>
                  </a:lnTo>
                  <a:lnTo>
                    <a:pt x="4615" y="5863"/>
                  </a:lnTo>
                  <a:lnTo>
                    <a:pt x="5482" y="5097"/>
                  </a:lnTo>
                  <a:lnTo>
                    <a:pt x="6421" y="4376"/>
                  </a:lnTo>
                  <a:lnTo>
                    <a:pt x="6474" y="4337"/>
                  </a:lnTo>
                  <a:lnTo>
                    <a:pt x="19550" y="4337"/>
                  </a:lnTo>
                  <a:lnTo>
                    <a:pt x="19001" y="3650"/>
                  </a:lnTo>
                  <a:lnTo>
                    <a:pt x="18161" y="2801"/>
                  </a:lnTo>
                  <a:lnTo>
                    <a:pt x="17257" y="2063"/>
                  </a:lnTo>
                  <a:lnTo>
                    <a:pt x="16298" y="1437"/>
                  </a:lnTo>
                  <a:lnTo>
                    <a:pt x="15291" y="923"/>
                  </a:lnTo>
                  <a:lnTo>
                    <a:pt x="14246" y="522"/>
                  </a:lnTo>
                  <a:lnTo>
                    <a:pt x="13172" y="234"/>
                  </a:lnTo>
                  <a:lnTo>
                    <a:pt x="12077" y="60"/>
                  </a:lnTo>
                  <a:lnTo>
                    <a:pt x="1097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2177" y="174476"/>
              <a:ext cx="693641" cy="328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87" y="0"/>
                  </a:moveTo>
                  <a:lnTo>
                    <a:pt x="2961" y="0"/>
                  </a:lnTo>
                  <a:lnTo>
                    <a:pt x="2088" y="2789"/>
                  </a:lnTo>
                  <a:lnTo>
                    <a:pt x="1372" y="5670"/>
                  </a:lnTo>
                  <a:lnTo>
                    <a:pt x="808" y="8648"/>
                  </a:lnTo>
                  <a:lnTo>
                    <a:pt x="394" y="11726"/>
                  </a:lnTo>
                  <a:lnTo>
                    <a:pt x="126" y="14907"/>
                  </a:lnTo>
                  <a:lnTo>
                    <a:pt x="0" y="18198"/>
                  </a:lnTo>
                  <a:lnTo>
                    <a:pt x="13" y="21600"/>
                  </a:lnTo>
                  <a:lnTo>
                    <a:pt x="21413" y="21600"/>
                  </a:lnTo>
                  <a:lnTo>
                    <a:pt x="21518" y="20235"/>
                  </a:lnTo>
                  <a:lnTo>
                    <a:pt x="21600" y="17333"/>
                  </a:lnTo>
                  <a:lnTo>
                    <a:pt x="21541" y="14420"/>
                  </a:lnTo>
                  <a:lnTo>
                    <a:pt x="21341" y="11524"/>
                  </a:lnTo>
                  <a:lnTo>
                    <a:pt x="20998" y="8669"/>
                  </a:lnTo>
                  <a:lnTo>
                    <a:pt x="20512" y="5880"/>
                  </a:lnTo>
                  <a:lnTo>
                    <a:pt x="19883" y="3180"/>
                  </a:lnTo>
                  <a:lnTo>
                    <a:pt x="19110" y="594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89" y="167998"/>
              <a:ext cx="520994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0" y="0"/>
                  </a:moveTo>
                  <a:lnTo>
                    <a:pt x="0" y="0"/>
                  </a:lnTo>
                  <a:lnTo>
                    <a:pt x="165" y="21600"/>
                  </a:lnTo>
                  <a:lnTo>
                    <a:pt x="397" y="13579"/>
                  </a:lnTo>
                  <a:lnTo>
                    <a:pt x="21600" y="13579"/>
                  </a:lnTo>
                  <a:lnTo>
                    <a:pt x="2158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1000093" y="5246084"/>
            <a:ext cx="393536" cy="393537"/>
            <a:chOff x="0" y="0"/>
            <a:chExt cx="393535" cy="393535"/>
          </a:xfrm>
        </p:grpSpPr>
        <p:sp>
          <p:nvSpPr>
            <p:cNvPr id="256" name="Google Shape;256;p9"/>
            <p:cNvSpPr/>
            <p:nvPr/>
          </p:nvSpPr>
          <p:spPr>
            <a:xfrm>
              <a:off x="0" y="0"/>
              <a:ext cx="391111" cy="3935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35" y="0"/>
                  </a:moveTo>
                  <a:lnTo>
                    <a:pt x="8426" y="275"/>
                  </a:lnTo>
                  <a:lnTo>
                    <a:pt x="6126" y="1071"/>
                  </a:lnTo>
                  <a:lnTo>
                    <a:pt x="4098" y="2324"/>
                  </a:lnTo>
                  <a:lnTo>
                    <a:pt x="2407" y="3973"/>
                  </a:lnTo>
                  <a:lnTo>
                    <a:pt x="1117" y="5953"/>
                  </a:lnTo>
                  <a:lnTo>
                    <a:pt x="293" y="8203"/>
                  </a:lnTo>
                  <a:lnTo>
                    <a:pt x="0" y="10660"/>
                  </a:lnTo>
                  <a:lnTo>
                    <a:pt x="275" y="13195"/>
                  </a:lnTo>
                  <a:lnTo>
                    <a:pt x="1072" y="15507"/>
                  </a:lnTo>
                  <a:lnTo>
                    <a:pt x="2333" y="17535"/>
                  </a:lnTo>
                  <a:lnTo>
                    <a:pt x="3996" y="19220"/>
                  </a:lnTo>
                  <a:lnTo>
                    <a:pt x="6003" y="20499"/>
                  </a:lnTo>
                  <a:lnTo>
                    <a:pt x="8294" y="21312"/>
                  </a:lnTo>
                  <a:lnTo>
                    <a:pt x="10808" y="21600"/>
                  </a:lnTo>
                  <a:lnTo>
                    <a:pt x="13315" y="21320"/>
                  </a:lnTo>
                  <a:lnTo>
                    <a:pt x="15614" y="20515"/>
                  </a:lnTo>
                  <a:lnTo>
                    <a:pt x="17641" y="19248"/>
                  </a:lnTo>
                  <a:lnTo>
                    <a:pt x="19331" y="17582"/>
                  </a:lnTo>
                  <a:lnTo>
                    <a:pt x="20619" y="15581"/>
                  </a:lnTo>
                  <a:lnTo>
                    <a:pt x="21442" y="13308"/>
                  </a:lnTo>
                  <a:lnTo>
                    <a:pt x="21600" y="11965"/>
                  </a:lnTo>
                  <a:lnTo>
                    <a:pt x="3218" y="11965"/>
                  </a:lnTo>
                  <a:lnTo>
                    <a:pt x="3132" y="11854"/>
                  </a:lnTo>
                  <a:lnTo>
                    <a:pt x="3048" y="11796"/>
                  </a:lnTo>
                  <a:lnTo>
                    <a:pt x="3041" y="11731"/>
                  </a:lnTo>
                  <a:lnTo>
                    <a:pt x="2961" y="9685"/>
                  </a:lnTo>
                  <a:lnTo>
                    <a:pt x="3197" y="7732"/>
                  </a:lnTo>
                  <a:lnTo>
                    <a:pt x="3909" y="5920"/>
                  </a:lnTo>
                  <a:lnTo>
                    <a:pt x="5257" y="4297"/>
                  </a:lnTo>
                  <a:lnTo>
                    <a:pt x="5802" y="3847"/>
                  </a:lnTo>
                  <a:lnTo>
                    <a:pt x="6187" y="3690"/>
                  </a:lnTo>
                  <a:lnTo>
                    <a:pt x="18974" y="3690"/>
                  </a:lnTo>
                  <a:lnTo>
                    <a:pt x="17686" y="2399"/>
                  </a:lnTo>
                  <a:lnTo>
                    <a:pt x="15679" y="1115"/>
                  </a:lnTo>
                  <a:lnTo>
                    <a:pt x="13406" y="29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8267" y="67228"/>
              <a:ext cx="335268" cy="1507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80" y="0"/>
                  </a:moveTo>
                  <a:lnTo>
                    <a:pt x="3463" y="0"/>
                  </a:lnTo>
                  <a:lnTo>
                    <a:pt x="3928" y="331"/>
                  </a:lnTo>
                  <a:lnTo>
                    <a:pt x="4610" y="1376"/>
                  </a:lnTo>
                  <a:lnTo>
                    <a:pt x="4833" y="1740"/>
                  </a:lnTo>
                  <a:lnTo>
                    <a:pt x="5037" y="2166"/>
                  </a:lnTo>
                  <a:lnTo>
                    <a:pt x="5391" y="2826"/>
                  </a:lnTo>
                  <a:lnTo>
                    <a:pt x="3467" y="6782"/>
                  </a:lnTo>
                  <a:lnTo>
                    <a:pt x="1924" y="11201"/>
                  </a:lnTo>
                  <a:lnTo>
                    <a:pt x="767" y="16126"/>
                  </a:lnTo>
                  <a:lnTo>
                    <a:pt x="0" y="21600"/>
                  </a:lnTo>
                  <a:lnTo>
                    <a:pt x="21444" y="21600"/>
                  </a:lnTo>
                  <a:lnTo>
                    <a:pt x="21600" y="18632"/>
                  </a:lnTo>
                  <a:lnTo>
                    <a:pt x="21271" y="12189"/>
                  </a:lnTo>
                  <a:lnTo>
                    <a:pt x="20323" y="6259"/>
                  </a:lnTo>
                  <a:lnTo>
                    <a:pt x="18833" y="1014"/>
                  </a:lnTo>
                  <a:lnTo>
                    <a:pt x="1838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9"/>
          <p:cNvGrpSpPr/>
          <p:nvPr/>
        </p:nvGrpSpPr>
        <p:grpSpPr>
          <a:xfrm>
            <a:off x="1422967" y="5487499"/>
            <a:ext cx="963855" cy="913302"/>
            <a:chOff x="0" y="0"/>
            <a:chExt cx="963854" cy="913300"/>
          </a:xfrm>
        </p:grpSpPr>
        <p:sp>
          <p:nvSpPr>
            <p:cNvPr id="259" name="Google Shape;259;p9"/>
            <p:cNvSpPr/>
            <p:nvPr/>
          </p:nvSpPr>
          <p:spPr>
            <a:xfrm>
              <a:off x="917053" y="838836"/>
              <a:ext cx="40807" cy="744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47" y="0"/>
                  </a:moveTo>
                  <a:lnTo>
                    <a:pt x="8733" y="1300"/>
                  </a:lnTo>
                  <a:lnTo>
                    <a:pt x="8135" y="3242"/>
                  </a:lnTo>
                  <a:lnTo>
                    <a:pt x="6364" y="8407"/>
                  </a:lnTo>
                  <a:lnTo>
                    <a:pt x="4233" y="13513"/>
                  </a:lnTo>
                  <a:lnTo>
                    <a:pt x="1751" y="18543"/>
                  </a:lnTo>
                  <a:lnTo>
                    <a:pt x="0" y="21600"/>
                  </a:lnTo>
                  <a:lnTo>
                    <a:pt x="13669" y="21600"/>
                  </a:lnTo>
                  <a:lnTo>
                    <a:pt x="19131" y="9869"/>
                  </a:lnTo>
                  <a:lnTo>
                    <a:pt x="21600" y="2483"/>
                  </a:lnTo>
                  <a:lnTo>
                    <a:pt x="19200" y="641"/>
                  </a:lnTo>
                  <a:lnTo>
                    <a:pt x="1204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935253" y="691770"/>
              <a:ext cx="28601" cy="990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32" y="0"/>
                  </a:moveTo>
                  <a:lnTo>
                    <a:pt x="3702" y="307"/>
                  </a:lnTo>
                  <a:lnTo>
                    <a:pt x="0" y="1631"/>
                  </a:lnTo>
                  <a:lnTo>
                    <a:pt x="537" y="3107"/>
                  </a:lnTo>
                  <a:lnTo>
                    <a:pt x="1614" y="6443"/>
                  </a:lnTo>
                  <a:lnTo>
                    <a:pt x="2384" y="9761"/>
                  </a:lnTo>
                  <a:lnTo>
                    <a:pt x="2843" y="13047"/>
                  </a:lnTo>
                  <a:lnTo>
                    <a:pt x="2992" y="16291"/>
                  </a:lnTo>
                  <a:lnTo>
                    <a:pt x="2958" y="18075"/>
                  </a:lnTo>
                  <a:lnTo>
                    <a:pt x="2791" y="20343"/>
                  </a:lnTo>
                  <a:lnTo>
                    <a:pt x="6867" y="21569"/>
                  </a:lnTo>
                  <a:lnTo>
                    <a:pt x="12200" y="21600"/>
                  </a:lnTo>
                  <a:lnTo>
                    <a:pt x="17255" y="21600"/>
                  </a:lnTo>
                  <a:lnTo>
                    <a:pt x="21399" y="20437"/>
                  </a:lnTo>
                  <a:lnTo>
                    <a:pt x="21571" y="18075"/>
                  </a:lnTo>
                  <a:lnTo>
                    <a:pt x="21600" y="16291"/>
                  </a:lnTo>
                  <a:lnTo>
                    <a:pt x="21444" y="12908"/>
                  </a:lnTo>
                  <a:lnTo>
                    <a:pt x="20963" y="9479"/>
                  </a:lnTo>
                  <a:lnTo>
                    <a:pt x="20161" y="6019"/>
                  </a:lnTo>
                  <a:lnTo>
                    <a:pt x="19039" y="2539"/>
                  </a:lnTo>
                  <a:lnTo>
                    <a:pt x="18502" y="10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96570" y="719608"/>
              <a:ext cx="100166" cy="290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11" y="0"/>
                  </a:moveTo>
                  <a:lnTo>
                    <a:pt x="531" y="3332"/>
                  </a:lnTo>
                  <a:lnTo>
                    <a:pt x="0" y="13277"/>
                  </a:lnTo>
                  <a:lnTo>
                    <a:pt x="953" y="18052"/>
                  </a:lnTo>
                  <a:lnTo>
                    <a:pt x="10694" y="21600"/>
                  </a:lnTo>
                  <a:lnTo>
                    <a:pt x="12831" y="21415"/>
                  </a:lnTo>
                  <a:lnTo>
                    <a:pt x="21600" y="13003"/>
                  </a:lnTo>
                  <a:lnTo>
                    <a:pt x="21053" y="3271"/>
                  </a:lnTo>
                  <a:lnTo>
                    <a:pt x="10814" y="3271"/>
                  </a:lnTo>
                  <a:lnTo>
                    <a:pt x="7085" y="2714"/>
                  </a:lnTo>
                  <a:lnTo>
                    <a:pt x="3358" y="953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46719" y="715308"/>
              <a:ext cx="47479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29" y="0"/>
                  </a:moveTo>
                  <a:lnTo>
                    <a:pt x="15602" y="6236"/>
                  </a:lnTo>
                  <a:lnTo>
                    <a:pt x="7834" y="176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6" y="20338"/>
                  </a:lnTo>
                  <a:lnTo>
                    <a:pt x="186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70611" y="647041"/>
              <a:ext cx="84024" cy="73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3" y="0"/>
                  </a:moveTo>
                  <a:lnTo>
                    <a:pt x="278" y="2413"/>
                  </a:lnTo>
                  <a:lnTo>
                    <a:pt x="0" y="4680"/>
                  </a:lnTo>
                  <a:lnTo>
                    <a:pt x="1055" y="6276"/>
                  </a:lnTo>
                  <a:lnTo>
                    <a:pt x="7975" y="14614"/>
                  </a:lnTo>
                  <a:lnTo>
                    <a:pt x="16494" y="21175"/>
                  </a:lnTo>
                  <a:lnTo>
                    <a:pt x="17477" y="21600"/>
                  </a:lnTo>
                  <a:lnTo>
                    <a:pt x="19112" y="21600"/>
                  </a:lnTo>
                  <a:lnTo>
                    <a:pt x="20209" y="20903"/>
                  </a:lnTo>
                  <a:lnTo>
                    <a:pt x="21600" y="17915"/>
                  </a:lnTo>
                  <a:lnTo>
                    <a:pt x="21012" y="15723"/>
                  </a:lnTo>
                  <a:lnTo>
                    <a:pt x="19468" y="14787"/>
                  </a:lnTo>
                  <a:lnTo>
                    <a:pt x="15608" y="12143"/>
                  </a:lnTo>
                  <a:lnTo>
                    <a:pt x="12087" y="9107"/>
                  </a:lnTo>
                  <a:lnTo>
                    <a:pt x="8916" y="5692"/>
                  </a:lnTo>
                  <a:lnTo>
                    <a:pt x="6109" y="1909"/>
                  </a:lnTo>
                  <a:lnTo>
                    <a:pt x="5051" y="317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38010" y="648577"/>
              <a:ext cx="86653" cy="70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2" y="0"/>
                  </a:moveTo>
                  <a:lnTo>
                    <a:pt x="9115" y="8704"/>
                  </a:lnTo>
                  <a:lnTo>
                    <a:pt x="507" y="15573"/>
                  </a:lnTo>
                  <a:lnTo>
                    <a:pt x="0" y="17886"/>
                  </a:lnTo>
                  <a:lnTo>
                    <a:pt x="1409" y="20917"/>
                  </a:lnTo>
                  <a:lnTo>
                    <a:pt x="2444" y="21600"/>
                  </a:lnTo>
                  <a:lnTo>
                    <a:pt x="4027" y="21600"/>
                  </a:lnTo>
                  <a:lnTo>
                    <a:pt x="12773" y="14785"/>
                  </a:lnTo>
                  <a:lnTo>
                    <a:pt x="20308" y="6940"/>
                  </a:lnTo>
                  <a:lnTo>
                    <a:pt x="21600" y="3113"/>
                  </a:lnTo>
                  <a:lnTo>
                    <a:pt x="19273" y="70"/>
                  </a:lnTo>
                  <a:lnTo>
                    <a:pt x="1733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902665" y="546723"/>
              <a:ext cx="47042" cy="973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40" y="0"/>
                  </a:moveTo>
                  <a:lnTo>
                    <a:pt x="1609" y="941"/>
                  </a:lnTo>
                  <a:lnTo>
                    <a:pt x="0" y="2491"/>
                  </a:lnTo>
                  <a:lnTo>
                    <a:pt x="985" y="3919"/>
                  </a:lnTo>
                  <a:lnTo>
                    <a:pt x="3530" y="7789"/>
                  </a:lnTo>
                  <a:lnTo>
                    <a:pt x="5865" y="11677"/>
                  </a:lnTo>
                  <a:lnTo>
                    <a:pt x="7984" y="15572"/>
                  </a:lnTo>
                  <a:lnTo>
                    <a:pt x="9879" y="19459"/>
                  </a:lnTo>
                  <a:lnTo>
                    <a:pt x="10467" y="20732"/>
                  </a:lnTo>
                  <a:lnTo>
                    <a:pt x="12800" y="21600"/>
                  </a:lnTo>
                  <a:lnTo>
                    <a:pt x="15803" y="21600"/>
                  </a:lnTo>
                  <a:lnTo>
                    <a:pt x="16217" y="21578"/>
                  </a:lnTo>
                  <a:lnTo>
                    <a:pt x="19681" y="21206"/>
                  </a:lnTo>
                  <a:lnTo>
                    <a:pt x="21600" y="19746"/>
                  </a:lnTo>
                  <a:lnTo>
                    <a:pt x="20929" y="18273"/>
                  </a:lnTo>
                  <a:lnTo>
                    <a:pt x="14354" y="6201"/>
                  </a:lnTo>
                  <a:lnTo>
                    <a:pt x="10741" y="769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46315" y="530848"/>
              <a:ext cx="68340" cy="884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20" y="0"/>
                  </a:moveTo>
                  <a:lnTo>
                    <a:pt x="14752" y="549"/>
                  </a:lnTo>
                  <a:lnTo>
                    <a:pt x="13728" y="2006"/>
                  </a:lnTo>
                  <a:lnTo>
                    <a:pt x="12059" y="4306"/>
                  </a:lnTo>
                  <a:lnTo>
                    <a:pt x="9401" y="7710"/>
                  </a:lnTo>
                  <a:lnTo>
                    <a:pt x="5799" y="11954"/>
                  </a:lnTo>
                  <a:lnTo>
                    <a:pt x="1301" y="16773"/>
                  </a:lnTo>
                  <a:lnTo>
                    <a:pt x="0" y="18100"/>
                  </a:lnTo>
                  <a:lnTo>
                    <a:pt x="333" y="19985"/>
                  </a:lnTo>
                  <a:lnTo>
                    <a:pt x="2750" y="21398"/>
                  </a:lnTo>
                  <a:lnTo>
                    <a:pt x="3581" y="21600"/>
                  </a:lnTo>
                  <a:lnTo>
                    <a:pt x="5575" y="21600"/>
                  </a:lnTo>
                  <a:lnTo>
                    <a:pt x="15779" y="11184"/>
                  </a:lnTo>
                  <a:lnTo>
                    <a:pt x="21600" y="3404"/>
                  </a:lnTo>
                  <a:lnTo>
                    <a:pt x="20897" y="158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35203" y="508141"/>
              <a:ext cx="32005" cy="986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34" y="0"/>
                  </a:moveTo>
                  <a:lnTo>
                    <a:pt x="892" y="1126"/>
                  </a:lnTo>
                  <a:lnTo>
                    <a:pt x="180" y="4150"/>
                  </a:lnTo>
                  <a:lnTo>
                    <a:pt x="0" y="5680"/>
                  </a:lnTo>
                  <a:lnTo>
                    <a:pt x="0" y="7199"/>
                  </a:lnTo>
                  <a:lnTo>
                    <a:pt x="2455" y="16566"/>
                  </a:lnTo>
                  <a:lnTo>
                    <a:pt x="8683" y="21600"/>
                  </a:lnTo>
                  <a:lnTo>
                    <a:pt x="13081" y="21600"/>
                  </a:lnTo>
                  <a:lnTo>
                    <a:pt x="13741" y="21575"/>
                  </a:lnTo>
                  <a:lnTo>
                    <a:pt x="18849" y="21177"/>
                  </a:lnTo>
                  <a:lnTo>
                    <a:pt x="21600" y="19720"/>
                  </a:lnTo>
                  <a:lnTo>
                    <a:pt x="20529" y="18268"/>
                  </a:lnTo>
                  <a:lnTo>
                    <a:pt x="18827" y="15613"/>
                  </a:lnTo>
                  <a:lnTo>
                    <a:pt x="17608" y="12877"/>
                  </a:lnTo>
                  <a:lnTo>
                    <a:pt x="16874" y="10069"/>
                  </a:lnTo>
                  <a:lnTo>
                    <a:pt x="16629" y="7199"/>
                  </a:lnTo>
                  <a:lnTo>
                    <a:pt x="16645" y="5680"/>
                  </a:lnTo>
                  <a:lnTo>
                    <a:pt x="16792" y="4423"/>
                  </a:lnTo>
                  <a:lnTo>
                    <a:pt x="17469" y="1538"/>
                  </a:lnTo>
                  <a:lnTo>
                    <a:pt x="14049" y="242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37450" y="414732"/>
              <a:ext cx="66308" cy="891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35" y="0"/>
                  </a:moveTo>
                  <a:lnTo>
                    <a:pt x="327" y="2015"/>
                  </a:lnTo>
                  <a:lnTo>
                    <a:pt x="0" y="3889"/>
                  </a:lnTo>
                  <a:lnTo>
                    <a:pt x="1353" y="5193"/>
                  </a:lnTo>
                  <a:lnTo>
                    <a:pt x="3188" y="6987"/>
                  </a:lnTo>
                  <a:lnTo>
                    <a:pt x="11388" y="16672"/>
                  </a:lnTo>
                  <a:lnTo>
                    <a:pt x="14041" y="20948"/>
                  </a:lnTo>
                  <a:lnTo>
                    <a:pt x="15502" y="21600"/>
                  </a:lnTo>
                  <a:lnTo>
                    <a:pt x="17583" y="21600"/>
                  </a:lnTo>
                  <a:lnTo>
                    <a:pt x="18145" y="21517"/>
                  </a:lnTo>
                  <a:lnTo>
                    <a:pt x="20702" y="20659"/>
                  </a:lnTo>
                  <a:lnTo>
                    <a:pt x="21600" y="18893"/>
                  </a:lnTo>
                  <a:lnTo>
                    <a:pt x="20694" y="17388"/>
                  </a:lnTo>
                  <a:lnTo>
                    <a:pt x="13365" y="7223"/>
                  </a:lnTo>
                  <a:lnTo>
                    <a:pt x="6355" y="243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02157" y="386348"/>
              <a:ext cx="28119" cy="986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83" y="0"/>
                  </a:moveTo>
                  <a:lnTo>
                    <a:pt x="10976" y="61"/>
                  </a:lnTo>
                  <a:lnTo>
                    <a:pt x="5756" y="153"/>
                  </a:lnTo>
                  <a:lnTo>
                    <a:pt x="1785" y="1434"/>
                  </a:lnTo>
                  <a:lnTo>
                    <a:pt x="2478" y="4612"/>
                  </a:lnTo>
                  <a:lnTo>
                    <a:pt x="2652" y="6230"/>
                  </a:lnTo>
                  <a:lnTo>
                    <a:pt x="1486" y="15935"/>
                  </a:lnTo>
                  <a:lnTo>
                    <a:pt x="0" y="20088"/>
                  </a:lnTo>
                  <a:lnTo>
                    <a:pt x="3746" y="21419"/>
                  </a:lnTo>
                  <a:lnTo>
                    <a:pt x="9297" y="21594"/>
                  </a:lnTo>
                  <a:lnTo>
                    <a:pt x="10000" y="21600"/>
                  </a:lnTo>
                  <a:lnTo>
                    <a:pt x="14761" y="21600"/>
                  </a:lnTo>
                  <a:lnTo>
                    <a:pt x="21452" y="10823"/>
                  </a:lnTo>
                  <a:lnTo>
                    <a:pt x="21600" y="6230"/>
                  </a:lnTo>
                  <a:lnTo>
                    <a:pt x="21395" y="4392"/>
                  </a:lnTo>
                  <a:lnTo>
                    <a:pt x="20683" y="1101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9288" y="367806"/>
              <a:ext cx="58890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4" y="0"/>
                  </a:moveTo>
                  <a:lnTo>
                    <a:pt x="5961" y="9621"/>
                  </a:lnTo>
                  <a:lnTo>
                    <a:pt x="787" y="17846"/>
                  </a:lnTo>
                  <a:lnTo>
                    <a:pt x="0" y="19342"/>
                  </a:lnTo>
                  <a:lnTo>
                    <a:pt x="1276" y="20956"/>
                  </a:lnTo>
                  <a:lnTo>
                    <a:pt x="4118" y="21553"/>
                  </a:lnTo>
                  <a:lnTo>
                    <a:pt x="4602" y="21600"/>
                  </a:lnTo>
                  <a:lnTo>
                    <a:pt x="6969" y="21600"/>
                  </a:lnTo>
                  <a:lnTo>
                    <a:pt x="8729" y="20844"/>
                  </a:lnTo>
                  <a:lnTo>
                    <a:pt x="9363" y="19651"/>
                  </a:lnTo>
                  <a:lnTo>
                    <a:pt x="11592" y="15795"/>
                  </a:lnTo>
                  <a:lnTo>
                    <a:pt x="14165" y="12014"/>
                  </a:lnTo>
                  <a:lnTo>
                    <a:pt x="17072" y="8321"/>
                  </a:lnTo>
                  <a:lnTo>
                    <a:pt x="20305" y="4727"/>
                  </a:lnTo>
                  <a:lnTo>
                    <a:pt x="21600" y="3381"/>
                  </a:lnTo>
                  <a:lnTo>
                    <a:pt x="20915" y="1629"/>
                  </a:lnTo>
                  <a:lnTo>
                    <a:pt x="166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4212" y="309576"/>
              <a:ext cx="82513" cy="754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6" y="0"/>
                  </a:moveTo>
                  <a:lnTo>
                    <a:pt x="2171" y="287"/>
                  </a:lnTo>
                  <a:lnTo>
                    <a:pt x="1084" y="1833"/>
                  </a:lnTo>
                  <a:lnTo>
                    <a:pt x="0" y="3386"/>
                  </a:lnTo>
                  <a:lnTo>
                    <a:pt x="269" y="5597"/>
                  </a:lnTo>
                  <a:lnTo>
                    <a:pt x="1682" y="6782"/>
                  </a:lnTo>
                  <a:lnTo>
                    <a:pt x="5250" y="9893"/>
                  </a:lnTo>
                  <a:lnTo>
                    <a:pt x="8788" y="13229"/>
                  </a:lnTo>
                  <a:lnTo>
                    <a:pt x="12286" y="16780"/>
                  </a:lnTo>
                  <a:lnTo>
                    <a:pt x="15732" y="20531"/>
                  </a:lnTo>
                  <a:lnTo>
                    <a:pt x="16364" y="21244"/>
                  </a:lnTo>
                  <a:lnTo>
                    <a:pt x="17205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7"/>
                  </a:lnTo>
                  <a:lnTo>
                    <a:pt x="21600" y="17015"/>
                  </a:lnTo>
                  <a:lnTo>
                    <a:pt x="20360" y="15618"/>
                  </a:lnTo>
                  <a:lnTo>
                    <a:pt x="16746" y="11684"/>
                  </a:lnTo>
                  <a:lnTo>
                    <a:pt x="13074" y="7958"/>
                  </a:lnTo>
                  <a:lnTo>
                    <a:pt x="9356" y="4452"/>
                  </a:lnTo>
                  <a:lnTo>
                    <a:pt x="5605" y="1178"/>
                  </a:lnTo>
                  <a:lnTo>
                    <a:pt x="4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603046" y="244755"/>
              <a:ext cx="115825" cy="939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" y="0"/>
                  </a:moveTo>
                  <a:lnTo>
                    <a:pt x="606" y="938"/>
                  </a:lnTo>
                  <a:lnTo>
                    <a:pt x="0" y="3979"/>
                  </a:lnTo>
                  <a:lnTo>
                    <a:pt x="753" y="5512"/>
                  </a:lnTo>
                  <a:lnTo>
                    <a:pt x="1985" y="5886"/>
                  </a:lnTo>
                  <a:lnTo>
                    <a:pt x="5122" y="6959"/>
                  </a:lnTo>
                  <a:lnTo>
                    <a:pt x="8243" y="8269"/>
                  </a:lnTo>
                  <a:lnTo>
                    <a:pt x="11336" y="9810"/>
                  </a:lnTo>
                  <a:lnTo>
                    <a:pt x="14471" y="11630"/>
                  </a:lnTo>
                  <a:lnTo>
                    <a:pt x="14554" y="11674"/>
                  </a:lnTo>
                  <a:lnTo>
                    <a:pt x="17117" y="20785"/>
                  </a:lnTo>
                  <a:lnTo>
                    <a:pt x="18040" y="21600"/>
                  </a:lnTo>
                  <a:lnTo>
                    <a:pt x="19248" y="21600"/>
                  </a:lnTo>
                  <a:lnTo>
                    <a:pt x="19457" y="21568"/>
                  </a:lnTo>
                  <a:lnTo>
                    <a:pt x="20887" y="21071"/>
                  </a:lnTo>
                  <a:lnTo>
                    <a:pt x="21600" y="19508"/>
                  </a:lnTo>
                  <a:lnTo>
                    <a:pt x="21257" y="18001"/>
                  </a:lnTo>
                  <a:lnTo>
                    <a:pt x="20187" y="13777"/>
                  </a:lnTo>
                  <a:lnTo>
                    <a:pt x="18920" y="9651"/>
                  </a:lnTo>
                  <a:lnTo>
                    <a:pt x="17462" y="5636"/>
                  </a:lnTo>
                  <a:lnTo>
                    <a:pt x="16679" y="3786"/>
                  </a:lnTo>
                  <a:lnTo>
                    <a:pt x="11577" y="3786"/>
                  </a:lnTo>
                  <a:lnTo>
                    <a:pt x="9468" y="2787"/>
                  </a:lnTo>
                  <a:lnTo>
                    <a:pt x="7348" y="1885"/>
                  </a:lnTo>
                  <a:lnTo>
                    <a:pt x="5219" y="1084"/>
                  </a:lnTo>
                  <a:lnTo>
                    <a:pt x="3074" y="38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3879" y="244298"/>
              <a:ext cx="28605" cy="1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6" y="0"/>
                  </a:moveTo>
                  <a:lnTo>
                    <a:pt x="1736" y="7768"/>
                  </a:lnTo>
                  <a:lnTo>
                    <a:pt x="0" y="14952"/>
                  </a:lnTo>
                  <a:lnTo>
                    <a:pt x="940" y="21600"/>
                  </a:lnTo>
                  <a:lnTo>
                    <a:pt x="21600" y="21600"/>
                  </a:lnTo>
                  <a:lnTo>
                    <a:pt x="18107" y="10281"/>
                  </a:lnTo>
                  <a:lnTo>
                    <a:pt x="15603" y="2708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25666" y="268885"/>
              <a:ext cx="88977" cy="669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8" y="7697"/>
                  </a:lnTo>
                  <a:lnTo>
                    <a:pt x="0" y="16402"/>
                  </a:lnTo>
                  <a:lnTo>
                    <a:pt x="15" y="18923"/>
                  </a:lnTo>
                  <a:lnTo>
                    <a:pt x="1779" y="21219"/>
                  </a:lnTo>
                  <a:lnTo>
                    <a:pt x="2534" y="21600"/>
                  </a:lnTo>
                  <a:lnTo>
                    <a:pt x="4067" y="21600"/>
                  </a:lnTo>
                  <a:lnTo>
                    <a:pt x="4840" y="21202"/>
                  </a:lnTo>
                  <a:lnTo>
                    <a:pt x="6311" y="19206"/>
                  </a:lnTo>
                  <a:lnTo>
                    <a:pt x="7220" y="18037"/>
                  </a:lnTo>
                  <a:lnTo>
                    <a:pt x="19476" y="8117"/>
                  </a:lnTo>
                  <a:lnTo>
                    <a:pt x="20968" y="7174"/>
                  </a:lnTo>
                  <a:lnTo>
                    <a:pt x="21600" y="4801"/>
                  </a:lnTo>
                  <a:lnTo>
                    <a:pt x="20182" y="832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456641" y="237224"/>
              <a:ext cx="99124" cy="334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07" y="0"/>
                  </a:lnTo>
                  <a:lnTo>
                    <a:pt x="14773" y="389"/>
                  </a:lnTo>
                  <a:lnTo>
                    <a:pt x="6471" y="3337"/>
                  </a:lnTo>
                  <a:lnTo>
                    <a:pt x="0" y="11190"/>
                  </a:lnTo>
                  <a:lnTo>
                    <a:pt x="634" y="19137"/>
                  </a:lnTo>
                  <a:lnTo>
                    <a:pt x="1735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3" y="21378"/>
                  </a:lnTo>
                  <a:lnTo>
                    <a:pt x="7407" y="19017"/>
                  </a:lnTo>
                  <a:lnTo>
                    <a:pt x="11252" y="17320"/>
                  </a:lnTo>
                  <a:lnTo>
                    <a:pt x="15093" y="16288"/>
                  </a:lnTo>
                  <a:lnTo>
                    <a:pt x="18918" y="15927"/>
                  </a:lnTo>
                  <a:lnTo>
                    <a:pt x="20399" y="15919"/>
                  </a:lnTo>
                  <a:lnTo>
                    <a:pt x="21600" y="12348"/>
                  </a:lnTo>
                  <a:lnTo>
                    <a:pt x="21595" y="3555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565099" y="135599"/>
              <a:ext cx="82487" cy="75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5" y="327"/>
                  </a:lnTo>
                  <a:lnTo>
                    <a:pt x="0" y="3445"/>
                  </a:lnTo>
                  <a:lnTo>
                    <a:pt x="299" y="5653"/>
                  </a:lnTo>
                  <a:lnTo>
                    <a:pt x="1729" y="6816"/>
                  </a:lnTo>
                  <a:lnTo>
                    <a:pt x="5521" y="10041"/>
                  </a:lnTo>
                  <a:lnTo>
                    <a:pt x="9110" y="13397"/>
                  </a:lnTo>
                  <a:lnTo>
                    <a:pt x="12486" y="16871"/>
                  </a:lnTo>
                  <a:lnTo>
                    <a:pt x="15634" y="20452"/>
                  </a:lnTo>
                  <a:lnTo>
                    <a:pt x="16269" y="21215"/>
                  </a:lnTo>
                  <a:lnTo>
                    <a:pt x="17144" y="21600"/>
                  </a:lnTo>
                  <a:lnTo>
                    <a:pt x="18793" y="21600"/>
                  </a:lnTo>
                  <a:lnTo>
                    <a:pt x="19571" y="21298"/>
                  </a:lnTo>
                  <a:lnTo>
                    <a:pt x="21507" y="19373"/>
                  </a:lnTo>
                  <a:lnTo>
                    <a:pt x="21600" y="17142"/>
                  </a:lnTo>
                  <a:lnTo>
                    <a:pt x="20400" y="15703"/>
                  </a:lnTo>
                  <a:lnTo>
                    <a:pt x="17039" y="11877"/>
                  </a:lnTo>
                  <a:lnTo>
                    <a:pt x="13440" y="8169"/>
                  </a:lnTo>
                  <a:lnTo>
                    <a:pt x="9615" y="4591"/>
                  </a:lnTo>
                  <a:lnTo>
                    <a:pt x="5577" y="1156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435216" y="65787"/>
              <a:ext cx="95327" cy="568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9" y="0"/>
                  </a:moveTo>
                  <a:lnTo>
                    <a:pt x="1116" y="1192"/>
                  </a:lnTo>
                  <a:lnTo>
                    <a:pt x="0" y="6013"/>
                  </a:lnTo>
                  <a:lnTo>
                    <a:pt x="714" y="8725"/>
                  </a:lnTo>
                  <a:lnTo>
                    <a:pt x="2152" y="9661"/>
                  </a:lnTo>
                  <a:lnTo>
                    <a:pt x="6079" y="12320"/>
                  </a:lnTo>
                  <a:lnTo>
                    <a:pt x="9889" y="15112"/>
                  </a:lnTo>
                  <a:lnTo>
                    <a:pt x="13569" y="18027"/>
                  </a:lnTo>
                  <a:lnTo>
                    <a:pt x="17105" y="21055"/>
                  </a:lnTo>
                  <a:lnTo>
                    <a:pt x="17519" y="21426"/>
                  </a:lnTo>
                  <a:lnTo>
                    <a:pt x="17968" y="21600"/>
                  </a:lnTo>
                  <a:lnTo>
                    <a:pt x="19410" y="21600"/>
                  </a:lnTo>
                  <a:lnTo>
                    <a:pt x="20377" y="20693"/>
                  </a:lnTo>
                  <a:lnTo>
                    <a:pt x="21600" y="16827"/>
                  </a:lnTo>
                  <a:lnTo>
                    <a:pt x="21082" y="13990"/>
                  </a:lnTo>
                  <a:lnTo>
                    <a:pt x="12211" y="6596"/>
                  </a:lnTo>
                  <a:lnTo>
                    <a:pt x="4173" y="931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93712" y="25299"/>
              <a:ext cx="98985" cy="43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5" y="0"/>
                  </a:moveTo>
                  <a:lnTo>
                    <a:pt x="604" y="2112"/>
                  </a:lnTo>
                  <a:lnTo>
                    <a:pt x="0" y="8762"/>
                  </a:lnTo>
                  <a:lnTo>
                    <a:pt x="937" y="12014"/>
                  </a:lnTo>
                  <a:lnTo>
                    <a:pt x="6363" y="14669"/>
                  </a:lnTo>
                  <a:lnTo>
                    <a:pt x="10276" y="16772"/>
                  </a:lnTo>
                  <a:lnTo>
                    <a:pt x="14116" y="19006"/>
                  </a:lnTo>
                  <a:lnTo>
                    <a:pt x="18116" y="21524"/>
                  </a:lnTo>
                  <a:lnTo>
                    <a:pt x="18366" y="21600"/>
                  </a:lnTo>
                  <a:lnTo>
                    <a:pt x="19779" y="21600"/>
                  </a:lnTo>
                  <a:lnTo>
                    <a:pt x="20857" y="19844"/>
                  </a:lnTo>
                  <a:lnTo>
                    <a:pt x="21600" y="13872"/>
                  </a:lnTo>
                  <a:lnTo>
                    <a:pt x="20774" y="10467"/>
                  </a:lnTo>
                  <a:lnTo>
                    <a:pt x="11559" y="4826"/>
                  </a:lnTo>
                  <a:lnTo>
                    <a:pt x="3478" y="659"/>
                  </a:lnTo>
                  <a:lnTo>
                    <a:pt x="201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47789" y="4675"/>
              <a:ext cx="99595" cy="33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5" y="0"/>
                  </a:moveTo>
                  <a:lnTo>
                    <a:pt x="254" y="3260"/>
                  </a:lnTo>
                  <a:lnTo>
                    <a:pt x="0" y="11957"/>
                  </a:lnTo>
                  <a:lnTo>
                    <a:pt x="1088" y="15788"/>
                  </a:lnTo>
                  <a:lnTo>
                    <a:pt x="6568" y="17283"/>
                  </a:lnTo>
                  <a:lnTo>
                    <a:pt x="10549" y="18548"/>
                  </a:lnTo>
                  <a:lnTo>
                    <a:pt x="14487" y="19962"/>
                  </a:lnTo>
                  <a:lnTo>
                    <a:pt x="18499" y="21576"/>
                  </a:lnTo>
                  <a:lnTo>
                    <a:pt x="18622" y="21600"/>
                  </a:lnTo>
                  <a:lnTo>
                    <a:pt x="20058" y="21600"/>
                  </a:lnTo>
                  <a:lnTo>
                    <a:pt x="21201" y="18755"/>
                  </a:lnTo>
                  <a:lnTo>
                    <a:pt x="21600" y="10482"/>
                  </a:lnTo>
                  <a:lnTo>
                    <a:pt x="20583" y="6480"/>
                  </a:lnTo>
                  <a:lnTo>
                    <a:pt x="15169" y="4275"/>
                  </a:lnTo>
                  <a:lnTo>
                    <a:pt x="11158" y="2836"/>
                  </a:lnTo>
                  <a:lnTo>
                    <a:pt x="7103" y="1547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0" y="0"/>
              <a:ext cx="99226" cy="255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1" y="0"/>
                  </a:moveTo>
                  <a:lnTo>
                    <a:pt x="3765" y="220"/>
                  </a:lnTo>
                  <a:lnTo>
                    <a:pt x="2626" y="366"/>
                  </a:lnTo>
                  <a:lnTo>
                    <a:pt x="1147" y="624"/>
                  </a:lnTo>
                  <a:lnTo>
                    <a:pt x="0" y="5492"/>
                  </a:lnTo>
                  <a:lnTo>
                    <a:pt x="133" y="17000"/>
                  </a:lnTo>
                  <a:lnTo>
                    <a:pt x="1371" y="21600"/>
                  </a:lnTo>
                  <a:lnTo>
                    <a:pt x="2861" y="21202"/>
                  </a:lnTo>
                  <a:lnTo>
                    <a:pt x="4003" y="21054"/>
                  </a:lnTo>
                  <a:lnTo>
                    <a:pt x="7191" y="20846"/>
                  </a:lnTo>
                  <a:lnTo>
                    <a:pt x="20480" y="20846"/>
                  </a:lnTo>
                  <a:lnTo>
                    <a:pt x="21498" y="17066"/>
                  </a:lnTo>
                  <a:lnTo>
                    <a:pt x="21600" y="5675"/>
                  </a:lnTo>
                  <a:lnTo>
                    <a:pt x="20441" y="850"/>
                  </a:lnTo>
                  <a:lnTo>
                    <a:pt x="18960" y="657"/>
                  </a:lnTo>
                  <a:lnTo>
                    <a:pt x="12164" y="36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33034" y="18669"/>
              <a:ext cx="61046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57"/>
                  </a:lnTo>
                  <a:lnTo>
                    <a:pt x="18981" y="21600"/>
                  </a:lnTo>
                  <a:lnTo>
                    <a:pt x="21317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3182508" y="1290066"/>
            <a:ext cx="549797" cy="417463"/>
            <a:chOff x="0" y="0"/>
            <a:chExt cx="549796" cy="417462"/>
          </a:xfrm>
        </p:grpSpPr>
        <p:sp>
          <p:nvSpPr>
            <p:cNvPr id="283" name="Google Shape;283;p9"/>
            <p:cNvSpPr/>
            <p:nvPr/>
          </p:nvSpPr>
          <p:spPr>
            <a:xfrm>
              <a:off x="518820" y="241820"/>
              <a:ext cx="30976" cy="1756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6" y="0"/>
                  </a:moveTo>
                  <a:lnTo>
                    <a:pt x="0" y="0"/>
                  </a:lnTo>
                  <a:lnTo>
                    <a:pt x="4428" y="20958"/>
                  </a:lnTo>
                  <a:lnTo>
                    <a:pt x="8236" y="21600"/>
                  </a:lnTo>
                  <a:lnTo>
                    <a:pt x="13160" y="21600"/>
                  </a:lnTo>
                  <a:lnTo>
                    <a:pt x="17899" y="21567"/>
                  </a:lnTo>
                  <a:lnTo>
                    <a:pt x="21600" y="20864"/>
                  </a:lnTo>
                  <a:lnTo>
                    <a:pt x="171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52780" y="135534"/>
              <a:ext cx="77285" cy="186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95" y="0"/>
                  </a:moveTo>
                  <a:lnTo>
                    <a:pt x="106" y="0"/>
                  </a:lnTo>
                  <a:lnTo>
                    <a:pt x="0" y="20604"/>
                  </a:lnTo>
                  <a:lnTo>
                    <a:pt x="632" y="21068"/>
                  </a:lnTo>
                  <a:lnTo>
                    <a:pt x="2712" y="21585"/>
                  </a:lnTo>
                  <a:lnTo>
                    <a:pt x="3997" y="21600"/>
                  </a:lnTo>
                  <a:lnTo>
                    <a:pt x="21600" y="17735"/>
                  </a:lnTo>
                  <a:lnTo>
                    <a:pt x="6904" y="17735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77482" y="208851"/>
              <a:ext cx="165998" cy="800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4" y="0"/>
                  </a:moveTo>
                  <a:lnTo>
                    <a:pt x="0" y="21600"/>
                  </a:lnTo>
                  <a:lnTo>
                    <a:pt x="6842" y="21600"/>
                  </a:lnTo>
                  <a:lnTo>
                    <a:pt x="18391" y="8894"/>
                  </a:lnTo>
                  <a:lnTo>
                    <a:pt x="21600" y="8894"/>
                  </a:lnTo>
                  <a:lnTo>
                    <a:pt x="21480" y="2206"/>
                  </a:lnTo>
                  <a:lnTo>
                    <a:pt x="21177" y="1165"/>
                  </a:lnTo>
                  <a:lnTo>
                    <a:pt x="20221" y="2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0489" y="33185"/>
              <a:ext cx="87293" cy="1922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10" y="0"/>
                  </a:moveTo>
                  <a:lnTo>
                    <a:pt x="0" y="0"/>
                  </a:lnTo>
                  <a:lnTo>
                    <a:pt x="3108" y="20722"/>
                  </a:lnTo>
                  <a:lnTo>
                    <a:pt x="3699" y="21143"/>
                  </a:lnTo>
                  <a:lnTo>
                    <a:pt x="5519" y="21599"/>
                  </a:lnTo>
                  <a:lnTo>
                    <a:pt x="6621" y="21600"/>
                  </a:lnTo>
                  <a:lnTo>
                    <a:pt x="21600" y="17915"/>
                  </a:lnTo>
                  <a:lnTo>
                    <a:pt x="8796" y="17915"/>
                  </a:lnTo>
                  <a:lnTo>
                    <a:pt x="611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96037" y="101930"/>
              <a:ext cx="181827" cy="90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94" y="0"/>
                  </a:moveTo>
                  <a:lnTo>
                    <a:pt x="0" y="21600"/>
                  </a:lnTo>
                  <a:lnTo>
                    <a:pt x="6147" y="21600"/>
                  </a:lnTo>
                  <a:lnTo>
                    <a:pt x="18666" y="8004"/>
                  </a:lnTo>
                  <a:lnTo>
                    <a:pt x="21594" y="8004"/>
                  </a:lnTo>
                  <a:lnTo>
                    <a:pt x="21600" y="2042"/>
                  </a:lnTo>
                  <a:lnTo>
                    <a:pt x="21328" y="1083"/>
                  </a:lnTo>
                  <a:lnTo>
                    <a:pt x="20444" y="21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0" y="0"/>
              <a:ext cx="185182" cy="1158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4" y="0"/>
                  </a:moveTo>
                  <a:lnTo>
                    <a:pt x="19723" y="5"/>
                  </a:lnTo>
                  <a:lnTo>
                    <a:pt x="244" y="17594"/>
                  </a:lnTo>
                  <a:lnTo>
                    <a:pt x="0" y="18997"/>
                  </a:lnTo>
                  <a:lnTo>
                    <a:pt x="782" y="21207"/>
                  </a:lnTo>
                  <a:lnTo>
                    <a:pt x="1653" y="21600"/>
                  </a:lnTo>
                  <a:lnTo>
                    <a:pt x="18720" y="6189"/>
                  </a:lnTo>
                  <a:lnTo>
                    <a:pt x="21600" y="6189"/>
                  </a:lnTo>
                  <a:lnTo>
                    <a:pt x="21398" y="1452"/>
                  </a:lnTo>
                  <a:lnTo>
                    <a:pt x="21114" y="748"/>
                  </a:lnTo>
                  <a:lnTo>
                    <a:pt x="202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1946473" y="947986"/>
            <a:ext cx="425743" cy="419992"/>
            <a:chOff x="0" y="0"/>
            <a:chExt cx="425742" cy="419991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425742" cy="4199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2" y="9265"/>
                  </a:lnTo>
                  <a:lnTo>
                    <a:pt x="3597" y="9544"/>
                  </a:lnTo>
                  <a:lnTo>
                    <a:pt x="0" y="12408"/>
                  </a:lnTo>
                  <a:lnTo>
                    <a:pt x="360" y="12525"/>
                  </a:lnTo>
                  <a:lnTo>
                    <a:pt x="587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9737" y="2874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9"/>
          <p:cNvGrpSpPr/>
          <p:nvPr/>
        </p:nvGrpSpPr>
        <p:grpSpPr>
          <a:xfrm>
            <a:off x="0" y="762809"/>
            <a:ext cx="440825" cy="201719"/>
            <a:chOff x="0" y="0"/>
            <a:chExt cx="440823" cy="201718"/>
          </a:xfrm>
        </p:grpSpPr>
        <p:sp>
          <p:nvSpPr>
            <p:cNvPr id="293" name="Google Shape;293;p9"/>
            <p:cNvSpPr/>
            <p:nvPr/>
          </p:nvSpPr>
          <p:spPr>
            <a:xfrm>
              <a:off x="94359" y="37040"/>
              <a:ext cx="346464" cy="1646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8" y="894"/>
                  </a:lnTo>
                  <a:lnTo>
                    <a:pt x="8411" y="2475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09" y="20564"/>
                  </a:lnTo>
                  <a:lnTo>
                    <a:pt x="19832" y="21243"/>
                  </a:lnTo>
                  <a:lnTo>
                    <a:pt x="20240" y="21595"/>
                  </a:lnTo>
                  <a:lnTo>
                    <a:pt x="20682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4" y="4865"/>
                  </a:lnTo>
                  <a:lnTo>
                    <a:pt x="13137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0" y="0"/>
              <a:ext cx="279232" cy="55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97" y="0"/>
                  </a:moveTo>
                  <a:lnTo>
                    <a:pt x="6745" y="176"/>
                  </a:lnTo>
                  <a:lnTo>
                    <a:pt x="3169" y="2504"/>
                  </a:lnTo>
                  <a:lnTo>
                    <a:pt x="0" y="6595"/>
                  </a:lnTo>
                  <a:lnTo>
                    <a:pt x="0" y="21600"/>
                  </a:lnTo>
                  <a:lnTo>
                    <a:pt x="3702" y="16680"/>
                  </a:lnTo>
                  <a:lnTo>
                    <a:pt x="7299" y="14461"/>
                  </a:lnTo>
                  <a:lnTo>
                    <a:pt x="21600" y="14461"/>
                  </a:lnTo>
                  <a:lnTo>
                    <a:pt x="20475" y="11678"/>
                  </a:lnTo>
                  <a:lnTo>
                    <a:pt x="17194" y="5820"/>
                  </a:lnTo>
                  <a:lnTo>
                    <a:pt x="13791" y="1904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>
            <a:off x="0" y="938732"/>
            <a:ext cx="292702" cy="92066"/>
            <a:chOff x="0" y="0"/>
            <a:chExt cx="292701" cy="92064"/>
          </a:xfrm>
        </p:grpSpPr>
        <p:sp>
          <p:nvSpPr>
            <p:cNvPr id="296" name="Google Shape;296;p9"/>
            <p:cNvSpPr/>
            <p:nvPr/>
          </p:nvSpPr>
          <p:spPr>
            <a:xfrm>
              <a:off x="123448" y="36884"/>
              <a:ext cx="169253" cy="551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8" y="0"/>
                  </a:moveTo>
                  <a:lnTo>
                    <a:pt x="0" y="0"/>
                  </a:lnTo>
                  <a:lnTo>
                    <a:pt x="6234" y="2487"/>
                  </a:lnTo>
                  <a:lnTo>
                    <a:pt x="12234" y="9230"/>
                  </a:lnTo>
                  <a:lnTo>
                    <a:pt x="17790" y="20071"/>
                  </a:lnTo>
                  <a:lnTo>
                    <a:pt x="18624" y="21381"/>
                  </a:lnTo>
                  <a:lnTo>
                    <a:pt x="19525" y="21600"/>
                  </a:lnTo>
                  <a:lnTo>
                    <a:pt x="20386" y="20765"/>
                  </a:lnTo>
                  <a:lnTo>
                    <a:pt x="21103" y="18912"/>
                  </a:lnTo>
                  <a:lnTo>
                    <a:pt x="21529" y="16354"/>
                  </a:lnTo>
                  <a:lnTo>
                    <a:pt x="21600" y="13589"/>
                  </a:lnTo>
                  <a:lnTo>
                    <a:pt x="21328" y="10945"/>
                  </a:lnTo>
                  <a:lnTo>
                    <a:pt x="20725" y="8751"/>
                  </a:lnTo>
                  <a:lnTo>
                    <a:pt x="1643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0" y="0"/>
              <a:ext cx="252250" cy="755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09" y="0"/>
                  </a:moveTo>
                  <a:lnTo>
                    <a:pt x="5691" y="1632"/>
                  </a:lnTo>
                  <a:lnTo>
                    <a:pt x="1931" y="5652"/>
                  </a:lnTo>
                  <a:lnTo>
                    <a:pt x="0" y="9123"/>
                  </a:lnTo>
                  <a:lnTo>
                    <a:pt x="0" y="21600"/>
                  </a:lnTo>
                  <a:lnTo>
                    <a:pt x="2387" y="16566"/>
                  </a:lnTo>
                  <a:lnTo>
                    <a:pt x="6372" y="11950"/>
                  </a:lnTo>
                  <a:lnTo>
                    <a:pt x="10571" y="10545"/>
                  </a:lnTo>
                  <a:lnTo>
                    <a:pt x="21600" y="10545"/>
                  </a:lnTo>
                  <a:lnTo>
                    <a:pt x="21048" y="9319"/>
                  </a:lnTo>
                  <a:lnTo>
                    <a:pt x="17371" y="3912"/>
                  </a:lnTo>
                  <a:lnTo>
                    <a:pt x="13530" y="783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175485" y="2675340"/>
            <a:ext cx="4396515" cy="3680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9"/>
          <p:cNvGrpSpPr/>
          <p:nvPr/>
        </p:nvGrpSpPr>
        <p:grpSpPr>
          <a:xfrm>
            <a:off x="2892220" y="50425"/>
            <a:ext cx="425743" cy="419991"/>
            <a:chOff x="0" y="0"/>
            <a:chExt cx="425742" cy="41999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0"/>
              <a:ext cx="425742" cy="4199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92" y="0"/>
                  </a:moveTo>
                  <a:lnTo>
                    <a:pt x="5594" y="1706"/>
                  </a:lnTo>
                  <a:lnTo>
                    <a:pt x="5683" y="3230"/>
                  </a:lnTo>
                  <a:lnTo>
                    <a:pt x="5784" y="4793"/>
                  </a:lnTo>
                  <a:lnTo>
                    <a:pt x="5905" y="6339"/>
                  </a:lnTo>
                  <a:lnTo>
                    <a:pt x="5918" y="7000"/>
                  </a:lnTo>
                  <a:lnTo>
                    <a:pt x="5799" y="7579"/>
                  </a:lnTo>
                  <a:lnTo>
                    <a:pt x="5498" y="8073"/>
                  </a:lnTo>
                  <a:lnTo>
                    <a:pt x="4965" y="8483"/>
                  </a:lnTo>
                  <a:lnTo>
                    <a:pt x="4604" y="8714"/>
                  </a:lnTo>
                  <a:lnTo>
                    <a:pt x="4264" y="8982"/>
                  </a:lnTo>
                  <a:lnTo>
                    <a:pt x="3931" y="9265"/>
                  </a:lnTo>
                  <a:lnTo>
                    <a:pt x="3597" y="9544"/>
                  </a:lnTo>
                  <a:lnTo>
                    <a:pt x="0" y="12409"/>
                  </a:lnTo>
                  <a:lnTo>
                    <a:pt x="360" y="12525"/>
                  </a:lnTo>
                  <a:lnTo>
                    <a:pt x="588" y="12611"/>
                  </a:lnTo>
                  <a:lnTo>
                    <a:pt x="5166" y="13822"/>
                  </a:lnTo>
                  <a:lnTo>
                    <a:pt x="6621" y="14181"/>
                  </a:lnTo>
                  <a:lnTo>
                    <a:pt x="6976" y="14305"/>
                  </a:lnTo>
                  <a:lnTo>
                    <a:pt x="7239" y="14489"/>
                  </a:lnTo>
                  <a:lnTo>
                    <a:pt x="7433" y="14743"/>
                  </a:lnTo>
                  <a:lnTo>
                    <a:pt x="7579" y="15075"/>
                  </a:lnTo>
                  <a:lnTo>
                    <a:pt x="8143" y="16679"/>
                  </a:lnTo>
                  <a:lnTo>
                    <a:pt x="8720" y="18293"/>
                  </a:lnTo>
                  <a:lnTo>
                    <a:pt x="9910" y="21600"/>
                  </a:lnTo>
                  <a:lnTo>
                    <a:pt x="10124" y="21277"/>
                  </a:lnTo>
                  <a:lnTo>
                    <a:pt x="10278" y="21057"/>
                  </a:lnTo>
                  <a:lnTo>
                    <a:pt x="12038" y="18271"/>
                  </a:lnTo>
                  <a:lnTo>
                    <a:pt x="12842" y="16989"/>
                  </a:lnTo>
                  <a:lnTo>
                    <a:pt x="13635" y="15701"/>
                  </a:lnTo>
                  <a:lnTo>
                    <a:pt x="13905" y="15257"/>
                  </a:lnTo>
                  <a:lnTo>
                    <a:pt x="14203" y="15108"/>
                  </a:lnTo>
                  <a:lnTo>
                    <a:pt x="21600" y="14834"/>
                  </a:lnTo>
                  <a:lnTo>
                    <a:pt x="20740" y="13747"/>
                  </a:lnTo>
                  <a:lnTo>
                    <a:pt x="19917" y="12692"/>
                  </a:lnTo>
                  <a:lnTo>
                    <a:pt x="19094" y="11684"/>
                  </a:lnTo>
                  <a:lnTo>
                    <a:pt x="18234" y="10737"/>
                  </a:lnTo>
                  <a:lnTo>
                    <a:pt x="17495" y="9810"/>
                  </a:lnTo>
                  <a:lnTo>
                    <a:pt x="17098" y="8854"/>
                  </a:lnTo>
                  <a:lnTo>
                    <a:pt x="17056" y="7817"/>
                  </a:lnTo>
                  <a:lnTo>
                    <a:pt x="17381" y="6650"/>
                  </a:lnTo>
                  <a:lnTo>
                    <a:pt x="17815" y="5432"/>
                  </a:lnTo>
                  <a:lnTo>
                    <a:pt x="18179" y="4152"/>
                  </a:lnTo>
                  <a:lnTo>
                    <a:pt x="11805" y="4152"/>
                  </a:lnTo>
                  <a:lnTo>
                    <a:pt x="11432" y="4047"/>
                  </a:lnTo>
                  <a:lnTo>
                    <a:pt x="11053" y="3811"/>
                  </a:lnTo>
                  <a:lnTo>
                    <a:pt x="10464" y="3375"/>
                  </a:lnTo>
                  <a:lnTo>
                    <a:pt x="9861" y="2957"/>
                  </a:lnTo>
                  <a:lnTo>
                    <a:pt x="8641" y="2140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32682" y="30162"/>
              <a:ext cx="138881" cy="505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601" y="857"/>
                  </a:lnTo>
                  <a:lnTo>
                    <a:pt x="19957" y="1286"/>
                  </a:lnTo>
                  <a:lnTo>
                    <a:pt x="10899" y="10991"/>
                  </a:lnTo>
                  <a:lnTo>
                    <a:pt x="6692" y="15580"/>
                  </a:lnTo>
                  <a:lnTo>
                    <a:pt x="2502" y="20313"/>
                  </a:lnTo>
                  <a:lnTo>
                    <a:pt x="1193" y="21446"/>
                  </a:lnTo>
                  <a:lnTo>
                    <a:pt x="0" y="21600"/>
                  </a:lnTo>
                  <a:lnTo>
                    <a:pt x="19538" y="21600"/>
                  </a:lnTo>
                  <a:lnTo>
                    <a:pt x="20534" y="10987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584652" y="2066019"/>
            <a:ext cx="712766" cy="353074"/>
            <a:chOff x="0" y="0"/>
            <a:chExt cx="712765" cy="353073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551175" cy="3530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74" y="0"/>
                  </a:moveTo>
                  <a:lnTo>
                    <a:pt x="14074" y="28"/>
                  </a:lnTo>
                  <a:lnTo>
                    <a:pt x="12263" y="392"/>
                  </a:lnTo>
                  <a:lnTo>
                    <a:pt x="10395" y="1138"/>
                  </a:lnTo>
                  <a:lnTo>
                    <a:pt x="8629" y="2226"/>
                  </a:lnTo>
                  <a:lnTo>
                    <a:pt x="6981" y="3632"/>
                  </a:lnTo>
                  <a:lnTo>
                    <a:pt x="5465" y="5331"/>
                  </a:lnTo>
                  <a:lnTo>
                    <a:pt x="4097" y="7298"/>
                  </a:lnTo>
                  <a:lnTo>
                    <a:pt x="2892" y="9510"/>
                  </a:lnTo>
                  <a:lnTo>
                    <a:pt x="1864" y="11941"/>
                  </a:lnTo>
                  <a:lnTo>
                    <a:pt x="1030" y="14566"/>
                  </a:lnTo>
                  <a:lnTo>
                    <a:pt x="403" y="17362"/>
                  </a:lnTo>
                  <a:lnTo>
                    <a:pt x="0" y="20303"/>
                  </a:lnTo>
                  <a:lnTo>
                    <a:pt x="15" y="20752"/>
                  </a:lnTo>
                  <a:lnTo>
                    <a:pt x="682" y="21600"/>
                  </a:lnTo>
                  <a:lnTo>
                    <a:pt x="1070" y="21600"/>
                  </a:lnTo>
                  <a:lnTo>
                    <a:pt x="1379" y="21197"/>
                  </a:lnTo>
                  <a:lnTo>
                    <a:pt x="1432" y="20636"/>
                  </a:lnTo>
                  <a:lnTo>
                    <a:pt x="1851" y="17685"/>
                  </a:lnTo>
                  <a:lnTo>
                    <a:pt x="2517" y="14901"/>
                  </a:lnTo>
                  <a:lnTo>
                    <a:pt x="3411" y="12312"/>
                  </a:lnTo>
                  <a:lnTo>
                    <a:pt x="4516" y="9951"/>
                  </a:lnTo>
                  <a:lnTo>
                    <a:pt x="5812" y="7847"/>
                  </a:lnTo>
                  <a:lnTo>
                    <a:pt x="7280" y="6031"/>
                  </a:lnTo>
                  <a:lnTo>
                    <a:pt x="8902" y="4533"/>
                  </a:lnTo>
                  <a:lnTo>
                    <a:pt x="10659" y="3384"/>
                  </a:lnTo>
                  <a:lnTo>
                    <a:pt x="12533" y="2614"/>
                  </a:lnTo>
                  <a:lnTo>
                    <a:pt x="14355" y="2267"/>
                  </a:lnTo>
                  <a:lnTo>
                    <a:pt x="21600" y="2267"/>
                  </a:lnTo>
                  <a:lnTo>
                    <a:pt x="21030" y="1830"/>
                  </a:lnTo>
                  <a:lnTo>
                    <a:pt x="19368" y="912"/>
                  </a:lnTo>
                  <a:lnTo>
                    <a:pt x="17644" y="298"/>
                  </a:lnTo>
                  <a:lnTo>
                    <a:pt x="1587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66291" y="37048"/>
              <a:ext cx="346474" cy="164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6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3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4" y="11407"/>
                  </a:lnTo>
                  <a:lnTo>
                    <a:pt x="17734" y="15685"/>
                  </a:lnTo>
                  <a:lnTo>
                    <a:pt x="19510" y="20564"/>
                  </a:lnTo>
                  <a:lnTo>
                    <a:pt x="19834" y="21243"/>
                  </a:lnTo>
                  <a:lnTo>
                    <a:pt x="20243" y="21595"/>
                  </a:lnTo>
                  <a:lnTo>
                    <a:pt x="20684" y="21600"/>
                  </a:lnTo>
                  <a:lnTo>
                    <a:pt x="21107" y="21237"/>
                  </a:lnTo>
                  <a:lnTo>
                    <a:pt x="21430" y="20556"/>
                  </a:lnTo>
                  <a:lnTo>
                    <a:pt x="21598" y="19696"/>
                  </a:lnTo>
                  <a:lnTo>
                    <a:pt x="21600" y="18767"/>
                  </a:lnTo>
                  <a:lnTo>
                    <a:pt x="21427" y="17877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499" y="4859"/>
                  </a:lnTo>
                  <a:lnTo>
                    <a:pt x="13138" y="1662"/>
                  </a:lnTo>
                  <a:lnTo>
                    <a:pt x="115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9"/>
          <p:cNvGrpSpPr/>
          <p:nvPr/>
        </p:nvGrpSpPr>
        <p:grpSpPr>
          <a:xfrm>
            <a:off x="3744595" y="2241954"/>
            <a:ext cx="404707" cy="173294"/>
            <a:chOff x="0" y="0"/>
            <a:chExt cx="404706" cy="173293"/>
          </a:xfrm>
        </p:grpSpPr>
        <p:sp>
          <p:nvSpPr>
            <p:cNvPr id="306" name="Google Shape;306;p9"/>
            <p:cNvSpPr/>
            <p:nvPr/>
          </p:nvSpPr>
          <p:spPr>
            <a:xfrm>
              <a:off x="0" y="0"/>
              <a:ext cx="364240" cy="1732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96" y="0"/>
                  </a:moveTo>
                  <a:lnTo>
                    <a:pt x="10583" y="711"/>
                  </a:lnTo>
                  <a:lnTo>
                    <a:pt x="7980" y="2464"/>
                  </a:lnTo>
                  <a:lnTo>
                    <a:pt x="5584" y="5174"/>
                  </a:lnTo>
                  <a:lnTo>
                    <a:pt x="3443" y="8763"/>
                  </a:lnTo>
                  <a:lnTo>
                    <a:pt x="1604" y="13152"/>
                  </a:lnTo>
                  <a:lnTo>
                    <a:pt x="114" y="18263"/>
                  </a:lnTo>
                  <a:lnTo>
                    <a:pt x="0" y="19145"/>
                  </a:lnTo>
                  <a:lnTo>
                    <a:pt x="54" y="20021"/>
                  </a:lnTo>
                  <a:lnTo>
                    <a:pt x="260" y="20791"/>
                  </a:lnTo>
                  <a:lnTo>
                    <a:pt x="602" y="21355"/>
                  </a:lnTo>
                  <a:lnTo>
                    <a:pt x="760" y="21521"/>
                  </a:lnTo>
                  <a:lnTo>
                    <a:pt x="928" y="21600"/>
                  </a:lnTo>
                  <a:lnTo>
                    <a:pt x="1494" y="21600"/>
                  </a:lnTo>
                  <a:lnTo>
                    <a:pt x="1881" y="21135"/>
                  </a:lnTo>
                  <a:lnTo>
                    <a:pt x="2074" y="20329"/>
                  </a:lnTo>
                  <a:lnTo>
                    <a:pt x="3726" y="14914"/>
                  </a:lnTo>
                  <a:lnTo>
                    <a:pt x="5826" y="10500"/>
                  </a:lnTo>
                  <a:lnTo>
                    <a:pt x="8295" y="7222"/>
                  </a:lnTo>
                  <a:lnTo>
                    <a:pt x="11056" y="5210"/>
                  </a:lnTo>
                  <a:lnTo>
                    <a:pt x="13962" y="4595"/>
                  </a:lnTo>
                  <a:lnTo>
                    <a:pt x="21600" y="4595"/>
                  </a:lnTo>
                  <a:lnTo>
                    <a:pt x="21219" y="4062"/>
                  </a:lnTo>
                  <a:lnTo>
                    <a:pt x="18672" y="1706"/>
                  </a:lnTo>
                  <a:lnTo>
                    <a:pt x="16012" y="342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35439" y="36867"/>
              <a:ext cx="169267" cy="551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88" y="20077"/>
                  </a:lnTo>
                  <a:lnTo>
                    <a:pt x="18624" y="21384"/>
                  </a:lnTo>
                  <a:lnTo>
                    <a:pt x="19525" y="21600"/>
                  </a:lnTo>
                  <a:lnTo>
                    <a:pt x="20387" y="20764"/>
                  </a:lnTo>
                  <a:lnTo>
                    <a:pt x="21103" y="18914"/>
                  </a:lnTo>
                  <a:lnTo>
                    <a:pt x="21529" y="16356"/>
                  </a:lnTo>
                  <a:lnTo>
                    <a:pt x="21600" y="13591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9"/>
          <p:cNvGrpSpPr/>
          <p:nvPr/>
        </p:nvGrpSpPr>
        <p:grpSpPr>
          <a:xfrm>
            <a:off x="3740827" y="2916747"/>
            <a:ext cx="822695" cy="1302645"/>
            <a:chOff x="0" y="0"/>
            <a:chExt cx="822694" cy="1302644"/>
          </a:xfrm>
        </p:grpSpPr>
        <p:sp>
          <p:nvSpPr>
            <p:cNvPr id="309" name="Google Shape;309;p9"/>
            <p:cNvSpPr/>
            <p:nvPr/>
          </p:nvSpPr>
          <p:spPr>
            <a:xfrm>
              <a:off x="477100" y="1250878"/>
              <a:ext cx="97131" cy="517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872" y="0"/>
                  </a:moveTo>
                  <a:lnTo>
                    <a:pt x="10004" y="6464"/>
                  </a:lnTo>
                  <a:lnTo>
                    <a:pt x="774" y="12480"/>
                  </a:lnTo>
                  <a:lnTo>
                    <a:pt x="0" y="15389"/>
                  </a:lnTo>
                  <a:lnTo>
                    <a:pt x="862" y="20238"/>
                  </a:lnTo>
                  <a:lnTo>
                    <a:pt x="1929" y="21600"/>
                  </a:lnTo>
                  <a:lnTo>
                    <a:pt x="3361" y="21600"/>
                  </a:lnTo>
                  <a:lnTo>
                    <a:pt x="11897" y="16112"/>
                  </a:lnTo>
                  <a:lnTo>
                    <a:pt x="20925" y="9539"/>
                  </a:lnTo>
                  <a:lnTo>
                    <a:pt x="21600" y="6545"/>
                  </a:lnTo>
                  <a:lnTo>
                    <a:pt x="20467" y="1277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13625" y="1185143"/>
              <a:ext cx="92889" cy="61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183" y="0"/>
                  </a:moveTo>
                  <a:lnTo>
                    <a:pt x="9613" y="7506"/>
                  </a:lnTo>
                  <a:lnTo>
                    <a:pt x="585" y="14496"/>
                  </a:lnTo>
                  <a:lnTo>
                    <a:pt x="0" y="17075"/>
                  </a:lnTo>
                  <a:lnTo>
                    <a:pt x="703" y="19202"/>
                  </a:lnTo>
                  <a:lnTo>
                    <a:pt x="1199" y="20722"/>
                  </a:lnTo>
                  <a:lnTo>
                    <a:pt x="2215" y="21600"/>
                  </a:lnTo>
                  <a:lnTo>
                    <a:pt x="3698" y="21600"/>
                  </a:lnTo>
                  <a:lnTo>
                    <a:pt x="4129" y="21458"/>
                  </a:lnTo>
                  <a:lnTo>
                    <a:pt x="12375" y="15036"/>
                  </a:lnTo>
                  <a:lnTo>
                    <a:pt x="21172" y="7343"/>
                  </a:lnTo>
                  <a:lnTo>
                    <a:pt x="21600" y="4698"/>
                  </a:lnTo>
                  <a:lnTo>
                    <a:pt x="19949" y="638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39482" y="1095595"/>
              <a:ext cx="83212" cy="742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93" y="0"/>
                  </a:moveTo>
                  <a:lnTo>
                    <a:pt x="9035" y="8444"/>
                  </a:lnTo>
                  <a:lnTo>
                    <a:pt x="267" y="16377"/>
                  </a:lnTo>
                  <a:lnTo>
                    <a:pt x="0" y="18623"/>
                  </a:lnTo>
                  <a:lnTo>
                    <a:pt x="1708" y="21116"/>
                  </a:lnTo>
                  <a:lnTo>
                    <a:pt x="2654" y="21600"/>
                  </a:lnTo>
                  <a:lnTo>
                    <a:pt x="4296" y="21600"/>
                  </a:lnTo>
                  <a:lnTo>
                    <a:pt x="13238" y="13847"/>
                  </a:lnTo>
                  <a:lnTo>
                    <a:pt x="21587" y="5101"/>
                  </a:lnTo>
                  <a:lnTo>
                    <a:pt x="21600" y="2833"/>
                  </a:lnTo>
                  <a:lnTo>
                    <a:pt x="19118" y="15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96582" y="719599"/>
              <a:ext cx="100192" cy="290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8" y="0"/>
                  </a:moveTo>
                  <a:lnTo>
                    <a:pt x="534" y="3348"/>
                  </a:lnTo>
                  <a:lnTo>
                    <a:pt x="0" y="13271"/>
                  </a:lnTo>
                  <a:lnTo>
                    <a:pt x="953" y="18044"/>
                  </a:lnTo>
                  <a:lnTo>
                    <a:pt x="10686" y="21600"/>
                  </a:lnTo>
                  <a:lnTo>
                    <a:pt x="12828" y="21422"/>
                  </a:lnTo>
                  <a:lnTo>
                    <a:pt x="21600" y="12998"/>
                  </a:lnTo>
                  <a:lnTo>
                    <a:pt x="21054" y="3295"/>
                  </a:lnTo>
                  <a:lnTo>
                    <a:pt x="10820" y="3295"/>
                  </a:lnTo>
                  <a:lnTo>
                    <a:pt x="7090" y="2735"/>
                  </a:lnTo>
                  <a:lnTo>
                    <a:pt x="3362" y="971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46768" y="715353"/>
              <a:ext cx="47475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08" y="0"/>
                  </a:moveTo>
                  <a:lnTo>
                    <a:pt x="15586" y="6055"/>
                  </a:lnTo>
                  <a:lnTo>
                    <a:pt x="7833" y="17591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73" y="20165"/>
                  </a:lnTo>
                  <a:lnTo>
                    <a:pt x="1860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70624" y="647069"/>
              <a:ext cx="84037" cy="73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65" y="0"/>
                  </a:moveTo>
                  <a:lnTo>
                    <a:pt x="274" y="2414"/>
                  </a:lnTo>
                  <a:lnTo>
                    <a:pt x="0" y="4682"/>
                  </a:lnTo>
                  <a:lnTo>
                    <a:pt x="1058" y="6275"/>
                  </a:lnTo>
                  <a:lnTo>
                    <a:pt x="7979" y="14615"/>
                  </a:lnTo>
                  <a:lnTo>
                    <a:pt x="16495" y="21175"/>
                  </a:lnTo>
                  <a:lnTo>
                    <a:pt x="17480" y="21600"/>
                  </a:lnTo>
                  <a:lnTo>
                    <a:pt x="19116" y="21600"/>
                  </a:lnTo>
                  <a:lnTo>
                    <a:pt x="20209" y="20906"/>
                  </a:lnTo>
                  <a:lnTo>
                    <a:pt x="21600" y="17914"/>
                  </a:lnTo>
                  <a:lnTo>
                    <a:pt x="21012" y="15724"/>
                  </a:lnTo>
                  <a:lnTo>
                    <a:pt x="19472" y="14788"/>
                  </a:lnTo>
                  <a:lnTo>
                    <a:pt x="15610" y="12142"/>
                  </a:lnTo>
                  <a:lnTo>
                    <a:pt x="12088" y="9106"/>
                  </a:lnTo>
                  <a:lnTo>
                    <a:pt x="8917" y="5690"/>
                  </a:lnTo>
                  <a:lnTo>
                    <a:pt x="6108" y="1906"/>
                  </a:lnTo>
                  <a:lnTo>
                    <a:pt x="5047" y="313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38022" y="648555"/>
              <a:ext cx="86653" cy="703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333" y="0"/>
                  </a:moveTo>
                  <a:lnTo>
                    <a:pt x="9117" y="8704"/>
                  </a:lnTo>
                  <a:lnTo>
                    <a:pt x="510" y="15579"/>
                  </a:lnTo>
                  <a:lnTo>
                    <a:pt x="0" y="17892"/>
                  </a:lnTo>
                  <a:lnTo>
                    <a:pt x="1412" y="20922"/>
                  </a:lnTo>
                  <a:lnTo>
                    <a:pt x="2447" y="21600"/>
                  </a:lnTo>
                  <a:lnTo>
                    <a:pt x="4030" y="21600"/>
                  </a:lnTo>
                  <a:lnTo>
                    <a:pt x="12775" y="14782"/>
                  </a:lnTo>
                  <a:lnTo>
                    <a:pt x="20305" y="6941"/>
                  </a:lnTo>
                  <a:lnTo>
                    <a:pt x="21600" y="3116"/>
                  </a:lnTo>
                  <a:lnTo>
                    <a:pt x="19273" y="70"/>
                  </a:lnTo>
                  <a:lnTo>
                    <a:pt x="1733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646341" y="530839"/>
              <a:ext cx="68352" cy="8850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05" y="0"/>
                  </a:moveTo>
                  <a:lnTo>
                    <a:pt x="14745" y="552"/>
                  </a:lnTo>
                  <a:lnTo>
                    <a:pt x="13726" y="2008"/>
                  </a:lnTo>
                  <a:lnTo>
                    <a:pt x="12054" y="4309"/>
                  </a:lnTo>
                  <a:lnTo>
                    <a:pt x="9396" y="7714"/>
                  </a:lnTo>
                  <a:lnTo>
                    <a:pt x="5795" y="11959"/>
                  </a:lnTo>
                  <a:lnTo>
                    <a:pt x="1300" y="16777"/>
                  </a:lnTo>
                  <a:lnTo>
                    <a:pt x="0" y="18101"/>
                  </a:lnTo>
                  <a:lnTo>
                    <a:pt x="337" y="19985"/>
                  </a:lnTo>
                  <a:lnTo>
                    <a:pt x="2753" y="21402"/>
                  </a:lnTo>
                  <a:lnTo>
                    <a:pt x="3580" y="21600"/>
                  </a:lnTo>
                  <a:lnTo>
                    <a:pt x="5579" y="21600"/>
                  </a:lnTo>
                  <a:lnTo>
                    <a:pt x="15775" y="11189"/>
                  </a:lnTo>
                  <a:lnTo>
                    <a:pt x="21600" y="3406"/>
                  </a:lnTo>
                  <a:lnTo>
                    <a:pt x="20894" y="1584"/>
                  </a:lnTo>
                  <a:lnTo>
                    <a:pt x="1710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235216" y="508220"/>
              <a:ext cx="32018" cy="985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67" y="0"/>
                  </a:moveTo>
                  <a:lnTo>
                    <a:pt x="882" y="1116"/>
                  </a:lnTo>
                  <a:lnTo>
                    <a:pt x="189" y="4142"/>
                  </a:lnTo>
                  <a:lnTo>
                    <a:pt x="0" y="5673"/>
                  </a:lnTo>
                  <a:lnTo>
                    <a:pt x="0" y="7193"/>
                  </a:lnTo>
                  <a:lnTo>
                    <a:pt x="2466" y="16568"/>
                  </a:lnTo>
                  <a:lnTo>
                    <a:pt x="8688" y="21600"/>
                  </a:lnTo>
                  <a:lnTo>
                    <a:pt x="13083" y="21600"/>
                  </a:lnTo>
                  <a:lnTo>
                    <a:pt x="13734" y="21578"/>
                  </a:lnTo>
                  <a:lnTo>
                    <a:pt x="18858" y="21177"/>
                  </a:lnTo>
                  <a:lnTo>
                    <a:pt x="21600" y="19718"/>
                  </a:lnTo>
                  <a:lnTo>
                    <a:pt x="20521" y="18268"/>
                  </a:lnTo>
                  <a:lnTo>
                    <a:pt x="18828" y="15614"/>
                  </a:lnTo>
                  <a:lnTo>
                    <a:pt x="17610" y="12877"/>
                  </a:lnTo>
                  <a:lnTo>
                    <a:pt x="16873" y="10066"/>
                  </a:lnTo>
                  <a:lnTo>
                    <a:pt x="16622" y="7193"/>
                  </a:lnTo>
                  <a:lnTo>
                    <a:pt x="16638" y="5673"/>
                  </a:lnTo>
                  <a:lnTo>
                    <a:pt x="16793" y="4409"/>
                  </a:lnTo>
                  <a:lnTo>
                    <a:pt x="17471" y="1523"/>
                  </a:lnTo>
                  <a:lnTo>
                    <a:pt x="14035" y="226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02183" y="386351"/>
              <a:ext cx="28093" cy="986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39" y="0"/>
                  </a:moveTo>
                  <a:lnTo>
                    <a:pt x="10975" y="61"/>
                  </a:lnTo>
                  <a:lnTo>
                    <a:pt x="5751" y="153"/>
                  </a:lnTo>
                  <a:lnTo>
                    <a:pt x="1777" y="1432"/>
                  </a:lnTo>
                  <a:lnTo>
                    <a:pt x="2470" y="4612"/>
                  </a:lnTo>
                  <a:lnTo>
                    <a:pt x="2643" y="6231"/>
                  </a:lnTo>
                  <a:lnTo>
                    <a:pt x="1482" y="15938"/>
                  </a:lnTo>
                  <a:lnTo>
                    <a:pt x="0" y="20087"/>
                  </a:lnTo>
                  <a:lnTo>
                    <a:pt x="3759" y="21422"/>
                  </a:lnTo>
                  <a:lnTo>
                    <a:pt x="9306" y="21595"/>
                  </a:lnTo>
                  <a:lnTo>
                    <a:pt x="10009" y="21600"/>
                  </a:lnTo>
                  <a:lnTo>
                    <a:pt x="14774" y="21600"/>
                  </a:lnTo>
                  <a:lnTo>
                    <a:pt x="21463" y="10826"/>
                  </a:lnTo>
                  <a:lnTo>
                    <a:pt x="21600" y="8107"/>
                  </a:lnTo>
                  <a:lnTo>
                    <a:pt x="21600" y="6231"/>
                  </a:lnTo>
                  <a:lnTo>
                    <a:pt x="21405" y="4390"/>
                  </a:lnTo>
                  <a:lnTo>
                    <a:pt x="20702" y="1101"/>
                  </a:lnTo>
                  <a:lnTo>
                    <a:pt x="1623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9301" y="367834"/>
              <a:ext cx="58903" cy="933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45" y="0"/>
                  </a:moveTo>
                  <a:lnTo>
                    <a:pt x="5962" y="9621"/>
                  </a:lnTo>
                  <a:lnTo>
                    <a:pt x="792" y="17846"/>
                  </a:lnTo>
                  <a:lnTo>
                    <a:pt x="0" y="19339"/>
                  </a:lnTo>
                  <a:lnTo>
                    <a:pt x="1281" y="20956"/>
                  </a:lnTo>
                  <a:lnTo>
                    <a:pt x="3647" y="21450"/>
                  </a:lnTo>
                  <a:lnTo>
                    <a:pt x="4121" y="21553"/>
                  </a:lnTo>
                  <a:lnTo>
                    <a:pt x="4601" y="21600"/>
                  </a:lnTo>
                  <a:lnTo>
                    <a:pt x="6967" y="21600"/>
                  </a:lnTo>
                  <a:lnTo>
                    <a:pt x="8727" y="20844"/>
                  </a:lnTo>
                  <a:lnTo>
                    <a:pt x="9361" y="19648"/>
                  </a:lnTo>
                  <a:lnTo>
                    <a:pt x="11590" y="15795"/>
                  </a:lnTo>
                  <a:lnTo>
                    <a:pt x="14162" y="12015"/>
                  </a:lnTo>
                  <a:lnTo>
                    <a:pt x="17071" y="8321"/>
                  </a:lnTo>
                  <a:lnTo>
                    <a:pt x="20306" y="4728"/>
                  </a:lnTo>
                  <a:lnTo>
                    <a:pt x="21600" y="3378"/>
                  </a:lnTo>
                  <a:lnTo>
                    <a:pt x="20915" y="1626"/>
                  </a:lnTo>
                  <a:lnTo>
                    <a:pt x="1664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34225" y="309592"/>
              <a:ext cx="82525" cy="75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92" y="0"/>
                  </a:moveTo>
                  <a:lnTo>
                    <a:pt x="2171" y="291"/>
                  </a:lnTo>
                  <a:lnTo>
                    <a:pt x="0" y="3385"/>
                  </a:lnTo>
                  <a:lnTo>
                    <a:pt x="269" y="5595"/>
                  </a:lnTo>
                  <a:lnTo>
                    <a:pt x="1682" y="6781"/>
                  </a:lnTo>
                  <a:lnTo>
                    <a:pt x="5246" y="9888"/>
                  </a:lnTo>
                  <a:lnTo>
                    <a:pt x="8784" y="13224"/>
                  </a:lnTo>
                  <a:lnTo>
                    <a:pt x="12283" y="16776"/>
                  </a:lnTo>
                  <a:lnTo>
                    <a:pt x="15733" y="20531"/>
                  </a:lnTo>
                  <a:lnTo>
                    <a:pt x="16365" y="21240"/>
                  </a:lnTo>
                  <a:lnTo>
                    <a:pt x="17206" y="21600"/>
                  </a:lnTo>
                  <a:lnTo>
                    <a:pt x="18854" y="21600"/>
                  </a:lnTo>
                  <a:lnTo>
                    <a:pt x="19665" y="21269"/>
                  </a:lnTo>
                  <a:lnTo>
                    <a:pt x="21570" y="19244"/>
                  </a:lnTo>
                  <a:lnTo>
                    <a:pt x="21600" y="17012"/>
                  </a:lnTo>
                  <a:lnTo>
                    <a:pt x="20357" y="15612"/>
                  </a:lnTo>
                  <a:lnTo>
                    <a:pt x="16740" y="11677"/>
                  </a:lnTo>
                  <a:lnTo>
                    <a:pt x="13067" y="7952"/>
                  </a:lnTo>
                  <a:lnTo>
                    <a:pt x="9352" y="4450"/>
                  </a:lnTo>
                  <a:lnTo>
                    <a:pt x="5608" y="1182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03046" y="244835"/>
              <a:ext cx="115851" cy="938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6" y="0"/>
                  </a:moveTo>
                  <a:lnTo>
                    <a:pt x="604" y="927"/>
                  </a:lnTo>
                  <a:lnTo>
                    <a:pt x="0" y="3967"/>
                  </a:lnTo>
                  <a:lnTo>
                    <a:pt x="753" y="5505"/>
                  </a:lnTo>
                  <a:lnTo>
                    <a:pt x="1987" y="5876"/>
                  </a:lnTo>
                  <a:lnTo>
                    <a:pt x="5122" y="6950"/>
                  </a:lnTo>
                  <a:lnTo>
                    <a:pt x="8242" y="8261"/>
                  </a:lnTo>
                  <a:lnTo>
                    <a:pt x="11335" y="9804"/>
                  </a:lnTo>
                  <a:lnTo>
                    <a:pt x="14473" y="11623"/>
                  </a:lnTo>
                  <a:lnTo>
                    <a:pt x="14641" y="11708"/>
                  </a:lnTo>
                  <a:lnTo>
                    <a:pt x="17118" y="20781"/>
                  </a:lnTo>
                  <a:lnTo>
                    <a:pt x="18041" y="21600"/>
                  </a:lnTo>
                  <a:lnTo>
                    <a:pt x="19249" y="21600"/>
                  </a:lnTo>
                  <a:lnTo>
                    <a:pt x="19459" y="21565"/>
                  </a:lnTo>
                  <a:lnTo>
                    <a:pt x="20887" y="21071"/>
                  </a:lnTo>
                  <a:lnTo>
                    <a:pt x="21600" y="19504"/>
                  </a:lnTo>
                  <a:lnTo>
                    <a:pt x="21257" y="17996"/>
                  </a:lnTo>
                  <a:lnTo>
                    <a:pt x="20186" y="13767"/>
                  </a:lnTo>
                  <a:lnTo>
                    <a:pt x="18919" y="9637"/>
                  </a:lnTo>
                  <a:lnTo>
                    <a:pt x="17460" y="5620"/>
                  </a:lnTo>
                  <a:lnTo>
                    <a:pt x="16681" y="3777"/>
                  </a:lnTo>
                  <a:lnTo>
                    <a:pt x="11579" y="3777"/>
                  </a:lnTo>
                  <a:lnTo>
                    <a:pt x="9470" y="2775"/>
                  </a:lnTo>
                  <a:lnTo>
                    <a:pt x="7348" y="1872"/>
                  </a:lnTo>
                  <a:lnTo>
                    <a:pt x="5218" y="1069"/>
                  </a:lnTo>
                  <a:lnTo>
                    <a:pt x="3071" y="365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63892" y="244301"/>
              <a:ext cx="28620" cy="1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921" y="0"/>
                  </a:moveTo>
                  <a:lnTo>
                    <a:pt x="1735" y="7772"/>
                  </a:lnTo>
                  <a:lnTo>
                    <a:pt x="0" y="14946"/>
                  </a:lnTo>
                  <a:lnTo>
                    <a:pt x="949" y="21600"/>
                  </a:lnTo>
                  <a:lnTo>
                    <a:pt x="21600" y="21600"/>
                  </a:lnTo>
                  <a:lnTo>
                    <a:pt x="18097" y="10266"/>
                  </a:lnTo>
                  <a:lnTo>
                    <a:pt x="15595" y="2704"/>
                  </a:lnTo>
                  <a:lnTo>
                    <a:pt x="99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25666" y="268863"/>
              <a:ext cx="89002" cy="669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394" y="0"/>
                  </a:moveTo>
                  <a:lnTo>
                    <a:pt x="7707" y="7705"/>
                  </a:lnTo>
                  <a:lnTo>
                    <a:pt x="0" y="16408"/>
                  </a:lnTo>
                  <a:lnTo>
                    <a:pt x="18" y="18924"/>
                  </a:lnTo>
                  <a:lnTo>
                    <a:pt x="1778" y="21219"/>
                  </a:lnTo>
                  <a:lnTo>
                    <a:pt x="2537" y="21600"/>
                  </a:lnTo>
                  <a:lnTo>
                    <a:pt x="4065" y="21600"/>
                  </a:lnTo>
                  <a:lnTo>
                    <a:pt x="4839" y="21202"/>
                  </a:lnTo>
                  <a:lnTo>
                    <a:pt x="6309" y="19211"/>
                  </a:lnTo>
                  <a:lnTo>
                    <a:pt x="7215" y="18043"/>
                  </a:lnTo>
                  <a:lnTo>
                    <a:pt x="19473" y="8126"/>
                  </a:lnTo>
                  <a:lnTo>
                    <a:pt x="20962" y="7188"/>
                  </a:lnTo>
                  <a:lnTo>
                    <a:pt x="21600" y="4811"/>
                  </a:lnTo>
                  <a:lnTo>
                    <a:pt x="20179" y="848"/>
                  </a:lnTo>
                  <a:lnTo>
                    <a:pt x="1839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56653" y="237253"/>
              <a:ext cx="99125" cy="334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393" y="0"/>
                  </a:moveTo>
                  <a:lnTo>
                    <a:pt x="18910" y="0"/>
                  </a:lnTo>
                  <a:lnTo>
                    <a:pt x="14778" y="383"/>
                  </a:lnTo>
                  <a:lnTo>
                    <a:pt x="6475" y="3326"/>
                  </a:lnTo>
                  <a:lnTo>
                    <a:pt x="0" y="11194"/>
                  </a:lnTo>
                  <a:lnTo>
                    <a:pt x="634" y="19136"/>
                  </a:lnTo>
                  <a:lnTo>
                    <a:pt x="1738" y="21600"/>
                  </a:lnTo>
                  <a:lnTo>
                    <a:pt x="3158" y="21600"/>
                  </a:lnTo>
                  <a:lnTo>
                    <a:pt x="3365" y="21526"/>
                  </a:lnTo>
                  <a:lnTo>
                    <a:pt x="3576" y="21387"/>
                  </a:lnTo>
                  <a:lnTo>
                    <a:pt x="7412" y="19019"/>
                  </a:lnTo>
                  <a:lnTo>
                    <a:pt x="11256" y="17317"/>
                  </a:lnTo>
                  <a:lnTo>
                    <a:pt x="15095" y="16286"/>
                  </a:lnTo>
                  <a:lnTo>
                    <a:pt x="18916" y="15933"/>
                  </a:lnTo>
                  <a:lnTo>
                    <a:pt x="20399" y="15925"/>
                  </a:lnTo>
                  <a:lnTo>
                    <a:pt x="21600" y="12352"/>
                  </a:lnTo>
                  <a:lnTo>
                    <a:pt x="21595" y="3556"/>
                  </a:lnTo>
                  <a:lnTo>
                    <a:pt x="20393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65111" y="135589"/>
              <a:ext cx="82488" cy="755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144" y="0"/>
                  </a:moveTo>
                  <a:lnTo>
                    <a:pt x="2128" y="331"/>
                  </a:lnTo>
                  <a:lnTo>
                    <a:pt x="0" y="3451"/>
                  </a:lnTo>
                  <a:lnTo>
                    <a:pt x="296" y="5660"/>
                  </a:lnTo>
                  <a:lnTo>
                    <a:pt x="1726" y="6819"/>
                  </a:lnTo>
                  <a:lnTo>
                    <a:pt x="5523" y="10045"/>
                  </a:lnTo>
                  <a:lnTo>
                    <a:pt x="9113" y="13401"/>
                  </a:lnTo>
                  <a:lnTo>
                    <a:pt x="12487" y="16874"/>
                  </a:lnTo>
                  <a:lnTo>
                    <a:pt x="15630" y="20452"/>
                  </a:lnTo>
                  <a:lnTo>
                    <a:pt x="16266" y="21215"/>
                  </a:lnTo>
                  <a:lnTo>
                    <a:pt x="17140" y="21600"/>
                  </a:lnTo>
                  <a:lnTo>
                    <a:pt x="18793" y="21600"/>
                  </a:lnTo>
                  <a:lnTo>
                    <a:pt x="19571" y="21295"/>
                  </a:lnTo>
                  <a:lnTo>
                    <a:pt x="21507" y="19369"/>
                  </a:lnTo>
                  <a:lnTo>
                    <a:pt x="21600" y="17139"/>
                  </a:lnTo>
                  <a:lnTo>
                    <a:pt x="20399" y="15701"/>
                  </a:lnTo>
                  <a:lnTo>
                    <a:pt x="17040" y="11880"/>
                  </a:lnTo>
                  <a:lnTo>
                    <a:pt x="13441" y="8174"/>
                  </a:lnTo>
                  <a:lnTo>
                    <a:pt x="9615" y="4597"/>
                  </a:lnTo>
                  <a:lnTo>
                    <a:pt x="5577" y="1162"/>
                  </a:lnTo>
                  <a:lnTo>
                    <a:pt x="414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35229" y="65765"/>
              <a:ext cx="95327" cy="56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31" y="0"/>
                  </a:moveTo>
                  <a:lnTo>
                    <a:pt x="1113" y="1201"/>
                  </a:lnTo>
                  <a:lnTo>
                    <a:pt x="0" y="6016"/>
                  </a:lnTo>
                  <a:lnTo>
                    <a:pt x="711" y="8733"/>
                  </a:lnTo>
                  <a:lnTo>
                    <a:pt x="2147" y="9664"/>
                  </a:lnTo>
                  <a:lnTo>
                    <a:pt x="6077" y="12326"/>
                  </a:lnTo>
                  <a:lnTo>
                    <a:pt x="9889" y="15119"/>
                  </a:lnTo>
                  <a:lnTo>
                    <a:pt x="13568" y="18031"/>
                  </a:lnTo>
                  <a:lnTo>
                    <a:pt x="17102" y="21055"/>
                  </a:lnTo>
                  <a:lnTo>
                    <a:pt x="17516" y="21426"/>
                  </a:lnTo>
                  <a:lnTo>
                    <a:pt x="17965" y="21600"/>
                  </a:lnTo>
                  <a:lnTo>
                    <a:pt x="19407" y="21600"/>
                  </a:lnTo>
                  <a:lnTo>
                    <a:pt x="20374" y="20698"/>
                  </a:lnTo>
                  <a:lnTo>
                    <a:pt x="21600" y="16833"/>
                  </a:lnTo>
                  <a:lnTo>
                    <a:pt x="21082" y="14001"/>
                  </a:lnTo>
                  <a:lnTo>
                    <a:pt x="12213" y="6609"/>
                  </a:lnTo>
                  <a:lnTo>
                    <a:pt x="4170" y="941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93725" y="25290"/>
              <a:ext cx="98985" cy="432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6" y="0"/>
                  </a:moveTo>
                  <a:lnTo>
                    <a:pt x="599" y="2110"/>
                  </a:lnTo>
                  <a:lnTo>
                    <a:pt x="0" y="8763"/>
                  </a:lnTo>
                  <a:lnTo>
                    <a:pt x="934" y="12013"/>
                  </a:lnTo>
                  <a:lnTo>
                    <a:pt x="6373" y="14672"/>
                  </a:lnTo>
                  <a:lnTo>
                    <a:pt x="10289" y="16776"/>
                  </a:lnTo>
                  <a:lnTo>
                    <a:pt x="14126" y="19010"/>
                  </a:lnTo>
                  <a:lnTo>
                    <a:pt x="18116" y="21524"/>
                  </a:lnTo>
                  <a:lnTo>
                    <a:pt x="18363" y="21600"/>
                  </a:lnTo>
                  <a:lnTo>
                    <a:pt x="19776" y="21600"/>
                  </a:lnTo>
                  <a:lnTo>
                    <a:pt x="20855" y="19839"/>
                  </a:lnTo>
                  <a:lnTo>
                    <a:pt x="21600" y="13876"/>
                  </a:lnTo>
                  <a:lnTo>
                    <a:pt x="20771" y="10480"/>
                  </a:lnTo>
                  <a:lnTo>
                    <a:pt x="11572" y="4840"/>
                  </a:lnTo>
                  <a:lnTo>
                    <a:pt x="3475" y="665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147802" y="4651"/>
              <a:ext cx="99607" cy="336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" y="0"/>
                  </a:moveTo>
                  <a:lnTo>
                    <a:pt x="254" y="3266"/>
                  </a:lnTo>
                  <a:lnTo>
                    <a:pt x="0" y="11965"/>
                  </a:lnTo>
                  <a:lnTo>
                    <a:pt x="1088" y="15793"/>
                  </a:lnTo>
                  <a:lnTo>
                    <a:pt x="6558" y="17283"/>
                  </a:lnTo>
                  <a:lnTo>
                    <a:pt x="10537" y="18550"/>
                  </a:lnTo>
                  <a:lnTo>
                    <a:pt x="14478" y="19963"/>
                  </a:lnTo>
                  <a:lnTo>
                    <a:pt x="18494" y="21576"/>
                  </a:lnTo>
                  <a:lnTo>
                    <a:pt x="18623" y="21600"/>
                  </a:lnTo>
                  <a:lnTo>
                    <a:pt x="20058" y="21600"/>
                  </a:lnTo>
                  <a:lnTo>
                    <a:pt x="21201" y="18758"/>
                  </a:lnTo>
                  <a:lnTo>
                    <a:pt x="21600" y="10491"/>
                  </a:lnTo>
                  <a:lnTo>
                    <a:pt x="20581" y="6491"/>
                  </a:lnTo>
                  <a:lnTo>
                    <a:pt x="15161" y="4292"/>
                  </a:lnTo>
                  <a:lnTo>
                    <a:pt x="11147" y="2851"/>
                  </a:lnTo>
                  <a:lnTo>
                    <a:pt x="7096" y="156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3059" y="18675"/>
              <a:ext cx="61013" cy="127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8131" y="1370"/>
                  </a:lnTo>
                  <a:lnTo>
                    <a:pt x="18982" y="21600"/>
                  </a:lnTo>
                  <a:lnTo>
                    <a:pt x="2132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0" y="0"/>
              <a:ext cx="99213" cy="25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025" y="0"/>
                  </a:moveTo>
                  <a:lnTo>
                    <a:pt x="3766" y="231"/>
                  </a:lnTo>
                  <a:lnTo>
                    <a:pt x="1147" y="634"/>
                  </a:lnTo>
                  <a:lnTo>
                    <a:pt x="0" y="5558"/>
                  </a:lnTo>
                  <a:lnTo>
                    <a:pt x="133" y="17187"/>
                  </a:lnTo>
                  <a:lnTo>
                    <a:pt x="1388" y="21600"/>
                  </a:lnTo>
                  <a:lnTo>
                    <a:pt x="4009" y="21303"/>
                  </a:lnTo>
                  <a:lnTo>
                    <a:pt x="7197" y="21093"/>
                  </a:lnTo>
                  <a:lnTo>
                    <a:pt x="20481" y="21093"/>
                  </a:lnTo>
                  <a:lnTo>
                    <a:pt x="21498" y="17264"/>
                  </a:lnTo>
                  <a:lnTo>
                    <a:pt x="21600" y="5754"/>
                  </a:lnTo>
                  <a:lnTo>
                    <a:pt x="20442" y="873"/>
                  </a:lnTo>
                  <a:lnTo>
                    <a:pt x="18962" y="667"/>
                  </a:lnTo>
                  <a:lnTo>
                    <a:pt x="12169" y="31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" y="2687339"/>
            <a:ext cx="531818" cy="201726"/>
            <a:chOff x="0" y="0"/>
            <a:chExt cx="531816" cy="201725"/>
          </a:xfrm>
        </p:grpSpPr>
        <p:sp>
          <p:nvSpPr>
            <p:cNvPr id="332" name="Google Shape;332;p9"/>
            <p:cNvSpPr/>
            <p:nvPr/>
          </p:nvSpPr>
          <p:spPr>
            <a:xfrm>
              <a:off x="185341" y="37050"/>
              <a:ext cx="346475" cy="1646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28" y="0"/>
                  </a:moveTo>
                  <a:lnTo>
                    <a:pt x="0" y="0"/>
                  </a:lnTo>
                  <a:lnTo>
                    <a:pt x="2873" y="59"/>
                  </a:lnTo>
                  <a:lnTo>
                    <a:pt x="5687" y="894"/>
                  </a:lnTo>
                  <a:lnTo>
                    <a:pt x="8410" y="2474"/>
                  </a:lnTo>
                  <a:lnTo>
                    <a:pt x="11009" y="4773"/>
                  </a:lnTo>
                  <a:lnTo>
                    <a:pt x="13451" y="7760"/>
                  </a:lnTo>
                  <a:lnTo>
                    <a:pt x="15703" y="11407"/>
                  </a:lnTo>
                  <a:lnTo>
                    <a:pt x="17733" y="15684"/>
                  </a:lnTo>
                  <a:lnTo>
                    <a:pt x="19509" y="20563"/>
                  </a:lnTo>
                  <a:lnTo>
                    <a:pt x="19832" y="21243"/>
                  </a:lnTo>
                  <a:lnTo>
                    <a:pt x="20241" y="21595"/>
                  </a:lnTo>
                  <a:lnTo>
                    <a:pt x="20683" y="21600"/>
                  </a:lnTo>
                  <a:lnTo>
                    <a:pt x="21106" y="21236"/>
                  </a:lnTo>
                  <a:lnTo>
                    <a:pt x="21429" y="20555"/>
                  </a:lnTo>
                  <a:lnTo>
                    <a:pt x="21597" y="19696"/>
                  </a:lnTo>
                  <a:lnTo>
                    <a:pt x="21600" y="18767"/>
                  </a:lnTo>
                  <a:lnTo>
                    <a:pt x="21427" y="17876"/>
                  </a:lnTo>
                  <a:lnTo>
                    <a:pt x="19675" y="12996"/>
                  </a:lnTo>
                  <a:lnTo>
                    <a:pt x="17692" y="8651"/>
                  </a:lnTo>
                  <a:lnTo>
                    <a:pt x="15500" y="4858"/>
                  </a:lnTo>
                  <a:lnTo>
                    <a:pt x="13139" y="1662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0"/>
              <a:ext cx="370250" cy="102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075" y="0"/>
                  </a:moveTo>
                  <a:lnTo>
                    <a:pt x="10396" y="95"/>
                  </a:lnTo>
                  <a:lnTo>
                    <a:pt x="7698" y="1352"/>
                  </a:lnTo>
                  <a:lnTo>
                    <a:pt x="4918" y="3924"/>
                  </a:lnTo>
                  <a:lnTo>
                    <a:pt x="2290" y="7676"/>
                  </a:lnTo>
                  <a:lnTo>
                    <a:pt x="0" y="12199"/>
                  </a:lnTo>
                  <a:lnTo>
                    <a:pt x="0" y="21600"/>
                  </a:lnTo>
                  <a:lnTo>
                    <a:pt x="282" y="20793"/>
                  </a:lnTo>
                  <a:lnTo>
                    <a:pt x="2696" y="15628"/>
                  </a:lnTo>
                  <a:lnTo>
                    <a:pt x="5312" y="11667"/>
                  </a:lnTo>
                  <a:lnTo>
                    <a:pt x="8100" y="9013"/>
                  </a:lnTo>
                  <a:lnTo>
                    <a:pt x="10813" y="7815"/>
                  </a:lnTo>
                  <a:lnTo>
                    <a:pt x="21600" y="7815"/>
                  </a:lnTo>
                  <a:lnTo>
                    <a:pt x="20751" y="6311"/>
                  </a:lnTo>
                  <a:lnTo>
                    <a:pt x="18277" y="3145"/>
                  </a:lnTo>
                  <a:lnTo>
                    <a:pt x="15710" y="1029"/>
                  </a:lnTo>
                  <a:lnTo>
                    <a:pt x="13075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9"/>
          <p:cNvGrpSpPr/>
          <p:nvPr/>
        </p:nvGrpSpPr>
        <p:grpSpPr>
          <a:xfrm>
            <a:off x="-1" y="2863270"/>
            <a:ext cx="383697" cy="173300"/>
            <a:chOff x="0" y="0"/>
            <a:chExt cx="383695" cy="173299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343229" cy="1732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88" y="0"/>
                  </a:moveTo>
                  <a:lnTo>
                    <a:pt x="9909" y="712"/>
                  </a:lnTo>
                  <a:lnTo>
                    <a:pt x="7146" y="2464"/>
                  </a:lnTo>
                  <a:lnTo>
                    <a:pt x="4603" y="5175"/>
                  </a:lnTo>
                  <a:lnTo>
                    <a:pt x="2332" y="8764"/>
                  </a:lnTo>
                  <a:lnTo>
                    <a:pt x="380" y="13153"/>
                  </a:lnTo>
                  <a:lnTo>
                    <a:pt x="0" y="14381"/>
                  </a:lnTo>
                  <a:lnTo>
                    <a:pt x="0" y="21600"/>
                  </a:lnTo>
                  <a:lnTo>
                    <a:pt x="264" y="21600"/>
                  </a:lnTo>
                  <a:lnTo>
                    <a:pt x="674" y="21135"/>
                  </a:lnTo>
                  <a:lnTo>
                    <a:pt x="878" y="20329"/>
                  </a:lnTo>
                  <a:lnTo>
                    <a:pt x="2631" y="14914"/>
                  </a:lnTo>
                  <a:lnTo>
                    <a:pt x="4860" y="10501"/>
                  </a:lnTo>
                  <a:lnTo>
                    <a:pt x="7481" y="7222"/>
                  </a:lnTo>
                  <a:lnTo>
                    <a:pt x="10410" y="5210"/>
                  </a:lnTo>
                  <a:lnTo>
                    <a:pt x="13495" y="4595"/>
                  </a:lnTo>
                  <a:lnTo>
                    <a:pt x="21600" y="4595"/>
                  </a:lnTo>
                  <a:lnTo>
                    <a:pt x="21195" y="4062"/>
                  </a:lnTo>
                  <a:lnTo>
                    <a:pt x="18493" y="1705"/>
                  </a:lnTo>
                  <a:lnTo>
                    <a:pt x="15670" y="34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4434" y="36868"/>
              <a:ext cx="169261" cy="551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436" y="0"/>
                  </a:moveTo>
                  <a:lnTo>
                    <a:pt x="0" y="0"/>
                  </a:lnTo>
                  <a:lnTo>
                    <a:pt x="6233" y="2488"/>
                  </a:lnTo>
                  <a:lnTo>
                    <a:pt x="12233" y="9233"/>
                  </a:lnTo>
                  <a:lnTo>
                    <a:pt x="17790" y="20075"/>
                  </a:lnTo>
                  <a:lnTo>
                    <a:pt x="18624" y="21382"/>
                  </a:lnTo>
                  <a:lnTo>
                    <a:pt x="19525" y="21600"/>
                  </a:lnTo>
                  <a:lnTo>
                    <a:pt x="20387" y="20765"/>
                  </a:lnTo>
                  <a:lnTo>
                    <a:pt x="21104" y="18912"/>
                  </a:lnTo>
                  <a:lnTo>
                    <a:pt x="21529" y="16355"/>
                  </a:lnTo>
                  <a:lnTo>
                    <a:pt x="21600" y="13590"/>
                  </a:lnTo>
                  <a:lnTo>
                    <a:pt x="21328" y="10946"/>
                  </a:lnTo>
                  <a:lnTo>
                    <a:pt x="20725" y="8749"/>
                  </a:lnTo>
                  <a:lnTo>
                    <a:pt x="1643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-1" y="3336828"/>
            <a:ext cx="101906" cy="2623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16" y="0"/>
                </a:moveTo>
                <a:lnTo>
                  <a:pt x="8754" y="165"/>
                </a:lnTo>
                <a:lnTo>
                  <a:pt x="7877" y="248"/>
                </a:lnTo>
                <a:lnTo>
                  <a:pt x="0" y="1442"/>
                </a:lnTo>
                <a:lnTo>
                  <a:pt x="0" y="21600"/>
                </a:lnTo>
                <a:lnTo>
                  <a:pt x="21600" y="21265"/>
                </a:lnTo>
                <a:lnTo>
                  <a:pt x="18006" y="19524"/>
                </a:lnTo>
                <a:lnTo>
                  <a:pt x="14568" y="17836"/>
                </a:lnTo>
                <a:lnTo>
                  <a:pt x="11130" y="16222"/>
                </a:lnTo>
                <a:lnTo>
                  <a:pt x="7537" y="14705"/>
                </a:lnTo>
                <a:lnTo>
                  <a:pt x="4449" y="13222"/>
                </a:lnTo>
                <a:lnTo>
                  <a:pt x="2792" y="11691"/>
                </a:lnTo>
                <a:lnTo>
                  <a:pt x="2617" y="10031"/>
                </a:lnTo>
                <a:lnTo>
                  <a:pt x="3973" y="8162"/>
                </a:lnTo>
                <a:lnTo>
                  <a:pt x="5789" y="6213"/>
                </a:lnTo>
                <a:lnTo>
                  <a:pt x="7286" y="4195"/>
                </a:lnTo>
                <a:lnTo>
                  <a:pt x="8662" y="2119"/>
                </a:lnTo>
                <a:lnTo>
                  <a:pt x="10116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3770033" y="3969965"/>
            <a:ext cx="254586" cy="260656"/>
            <a:chOff x="0" y="0"/>
            <a:chExt cx="254585" cy="260654"/>
          </a:xfrm>
        </p:grpSpPr>
        <p:sp>
          <p:nvSpPr>
            <p:cNvPr id="339" name="Google Shape;339;p9"/>
            <p:cNvSpPr/>
            <p:nvPr/>
          </p:nvSpPr>
          <p:spPr>
            <a:xfrm>
              <a:off x="89001" y="189864"/>
              <a:ext cx="76453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08" y="546"/>
                  </a:lnTo>
                  <a:lnTo>
                    <a:pt x="2137" y="2077"/>
                  </a:lnTo>
                  <a:lnTo>
                    <a:pt x="5670" y="6826"/>
                  </a:lnTo>
                  <a:lnTo>
                    <a:pt x="16900" y="21600"/>
                  </a:lnTo>
                  <a:lnTo>
                    <a:pt x="18044" y="16710"/>
                  </a:lnTo>
                  <a:lnTo>
                    <a:pt x="19176" y="11999"/>
                  </a:lnTo>
                  <a:lnTo>
                    <a:pt x="20184" y="7388"/>
                  </a:lnTo>
                  <a:lnTo>
                    <a:pt x="20954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0" y="36093"/>
              <a:ext cx="254585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0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0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8" y="20652"/>
                  </a:lnTo>
                  <a:lnTo>
                    <a:pt x="16601" y="16858"/>
                  </a:lnTo>
                  <a:lnTo>
                    <a:pt x="17846" y="16249"/>
                  </a:lnTo>
                  <a:lnTo>
                    <a:pt x="19079" y="15499"/>
                  </a:lnTo>
                  <a:lnTo>
                    <a:pt x="21600" y="13855"/>
                  </a:lnTo>
                  <a:lnTo>
                    <a:pt x="21317" y="13532"/>
                  </a:lnTo>
                  <a:lnTo>
                    <a:pt x="21145" y="13312"/>
                  </a:lnTo>
                  <a:lnTo>
                    <a:pt x="17100" y="9391"/>
                  </a:lnTo>
                  <a:lnTo>
                    <a:pt x="15802" y="8178"/>
                  </a:lnTo>
                  <a:lnTo>
                    <a:pt x="15223" y="7648"/>
                  </a:lnTo>
                  <a:lnTo>
                    <a:pt x="14982" y="7036"/>
                  </a:lnTo>
                  <a:lnTo>
                    <a:pt x="14975" y="4802"/>
                  </a:lnTo>
                  <a:lnTo>
                    <a:pt x="14938" y="3623"/>
                  </a:lnTo>
                  <a:lnTo>
                    <a:pt x="14910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96011" y="0"/>
              <a:ext cx="79726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6" y="0"/>
                  </a:moveTo>
                  <a:lnTo>
                    <a:pt x="12780" y="9316"/>
                  </a:lnTo>
                  <a:lnTo>
                    <a:pt x="8972" y="13855"/>
                  </a:lnTo>
                  <a:lnTo>
                    <a:pt x="5247" y="18422"/>
                  </a:lnTo>
                  <a:lnTo>
                    <a:pt x="3577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8" y="17003"/>
                  </a:lnTo>
                  <a:lnTo>
                    <a:pt x="2068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1665591" y="2188310"/>
            <a:ext cx="254573" cy="260656"/>
            <a:chOff x="0" y="0"/>
            <a:chExt cx="254571" cy="260654"/>
          </a:xfrm>
        </p:grpSpPr>
        <p:sp>
          <p:nvSpPr>
            <p:cNvPr id="343" name="Google Shape;343;p9"/>
            <p:cNvSpPr/>
            <p:nvPr/>
          </p:nvSpPr>
          <p:spPr>
            <a:xfrm>
              <a:off x="88988" y="189864"/>
              <a:ext cx="76466" cy="707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12" y="546"/>
                  </a:lnTo>
                  <a:lnTo>
                    <a:pt x="2141" y="2077"/>
                  </a:lnTo>
                  <a:lnTo>
                    <a:pt x="5673" y="6826"/>
                  </a:lnTo>
                  <a:lnTo>
                    <a:pt x="16901" y="21600"/>
                  </a:lnTo>
                  <a:lnTo>
                    <a:pt x="18044" y="16710"/>
                  </a:lnTo>
                  <a:lnTo>
                    <a:pt x="19177" y="11999"/>
                  </a:lnTo>
                  <a:lnTo>
                    <a:pt x="20185" y="7388"/>
                  </a:lnTo>
                  <a:lnTo>
                    <a:pt x="20955" y="28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0" y="36093"/>
              <a:ext cx="254571" cy="1608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2" y="0"/>
                  </a:moveTo>
                  <a:lnTo>
                    <a:pt x="1409" y="577"/>
                  </a:lnTo>
                  <a:lnTo>
                    <a:pt x="1481" y="952"/>
                  </a:lnTo>
                  <a:lnTo>
                    <a:pt x="1575" y="1312"/>
                  </a:lnTo>
                  <a:lnTo>
                    <a:pt x="2736" y="5785"/>
                  </a:lnTo>
                  <a:lnTo>
                    <a:pt x="3326" y="8015"/>
                  </a:lnTo>
                  <a:lnTo>
                    <a:pt x="3933" y="10234"/>
                  </a:lnTo>
                  <a:lnTo>
                    <a:pt x="4165" y="11059"/>
                  </a:lnTo>
                  <a:lnTo>
                    <a:pt x="4099" y="11624"/>
                  </a:lnTo>
                  <a:lnTo>
                    <a:pt x="2864" y="14596"/>
                  </a:lnTo>
                  <a:lnTo>
                    <a:pt x="0" y="21600"/>
                  </a:lnTo>
                  <a:lnTo>
                    <a:pt x="391" y="21566"/>
                  </a:lnTo>
                  <a:lnTo>
                    <a:pt x="663" y="21552"/>
                  </a:lnTo>
                  <a:lnTo>
                    <a:pt x="5506" y="20946"/>
                  </a:lnTo>
                  <a:lnTo>
                    <a:pt x="7551" y="20652"/>
                  </a:lnTo>
                  <a:lnTo>
                    <a:pt x="14039" y="20652"/>
                  </a:lnTo>
                  <a:lnTo>
                    <a:pt x="16602" y="16858"/>
                  </a:lnTo>
                  <a:lnTo>
                    <a:pt x="17847" y="16249"/>
                  </a:lnTo>
                  <a:lnTo>
                    <a:pt x="19080" y="15499"/>
                  </a:lnTo>
                  <a:lnTo>
                    <a:pt x="21600" y="13855"/>
                  </a:lnTo>
                  <a:lnTo>
                    <a:pt x="21318" y="13532"/>
                  </a:lnTo>
                  <a:lnTo>
                    <a:pt x="21146" y="13312"/>
                  </a:lnTo>
                  <a:lnTo>
                    <a:pt x="17101" y="9391"/>
                  </a:lnTo>
                  <a:lnTo>
                    <a:pt x="15803" y="8178"/>
                  </a:lnTo>
                  <a:lnTo>
                    <a:pt x="15224" y="7648"/>
                  </a:lnTo>
                  <a:lnTo>
                    <a:pt x="14983" y="7036"/>
                  </a:lnTo>
                  <a:lnTo>
                    <a:pt x="14975" y="4802"/>
                  </a:lnTo>
                  <a:lnTo>
                    <a:pt x="14939" y="3623"/>
                  </a:lnTo>
                  <a:lnTo>
                    <a:pt x="14911" y="2918"/>
                  </a:lnTo>
                  <a:lnTo>
                    <a:pt x="8146" y="2918"/>
                  </a:lnTo>
                  <a:lnTo>
                    <a:pt x="7489" y="2625"/>
                  </a:lnTo>
                  <a:lnTo>
                    <a:pt x="6962" y="2246"/>
                  </a:lnTo>
                  <a:lnTo>
                    <a:pt x="6363" y="211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6008" y="0"/>
              <a:ext cx="79725" cy="578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87" y="0"/>
                  </a:moveTo>
                  <a:lnTo>
                    <a:pt x="12781" y="9316"/>
                  </a:lnTo>
                  <a:lnTo>
                    <a:pt x="8973" y="13855"/>
                  </a:lnTo>
                  <a:lnTo>
                    <a:pt x="5248" y="18422"/>
                  </a:lnTo>
                  <a:lnTo>
                    <a:pt x="3576" y="20237"/>
                  </a:lnTo>
                  <a:lnTo>
                    <a:pt x="1859" y="2135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389" y="17003"/>
                  </a:lnTo>
                  <a:lnTo>
                    <a:pt x="2068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0" y="639825"/>
            <a:ext cx="4572000" cy="5121150"/>
          </a:xfrm>
          <a:prstGeom prst="rect">
            <a:avLst/>
          </a:pr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/>
          <p:nvPr/>
        </p:nvSpPr>
        <p:spPr>
          <a:xfrm>
            <a:off x="0" y="5748273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"/>
          <p:cNvSpPr/>
          <p:nvPr/>
        </p:nvSpPr>
        <p:spPr>
          <a:xfrm>
            <a:off x="0" y="62712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 txBox="1">
            <a:spLocks noGrp="1"/>
          </p:cNvSpPr>
          <p:nvPr>
            <p:ph type="title"/>
          </p:nvPr>
        </p:nvSpPr>
        <p:spPr>
          <a:xfrm>
            <a:off x="965876" y="811273"/>
            <a:ext cx="2846508" cy="85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/>
              <a:t>Ping Pong Spiel </a:t>
            </a:r>
            <a:r>
              <a:rPr lang="en-US" sz="2400" dirty="0" err="1"/>
              <a:t>Karten</a:t>
            </a:r>
            <a:endParaRPr sz="2400" dirty="0"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934851" y="1813528"/>
            <a:ext cx="2995793" cy="289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Roboto Medium"/>
              <a:buNone/>
            </a:pPr>
            <a:r>
              <a:rPr lang="en-US" dirty="0" err="1"/>
              <a:t>Verwende</a:t>
            </a:r>
            <a:r>
              <a:rPr lang="en-US" dirty="0"/>
              <a:t> die </a:t>
            </a:r>
            <a:r>
              <a:rPr lang="en-US" dirty="0" err="1"/>
              <a:t>Karten</a:t>
            </a:r>
            <a:r>
              <a:rPr lang="en-US" dirty="0"/>
              <a:t> in </a:t>
            </a:r>
            <a:r>
              <a:rPr lang="en-US" dirty="0" err="1"/>
              <a:t>dieser</a:t>
            </a:r>
            <a:r>
              <a:rPr lang="en-US" dirty="0"/>
              <a:t> </a:t>
            </a:r>
            <a:r>
              <a:rPr lang="en-US" dirty="0" err="1"/>
              <a:t>Reihenfolge</a:t>
            </a:r>
            <a:r>
              <a:rPr lang="en-US" dirty="0"/>
              <a:t>:</a:t>
            </a:r>
            <a:endParaRPr dirty="0"/>
          </a:p>
          <a:p>
            <a:pPr marL="0" lvl="0" indent="125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6CD"/>
              </a:buClr>
              <a:buSzPts val="1600"/>
              <a:buFont typeface="Times New Roman"/>
              <a:buNone/>
            </a:pPr>
            <a:endParaRPr dirty="0"/>
          </a:p>
          <a:p>
            <a:pPr marL="395604" lvl="0" indent="-2578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Abprallen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Bewege den Schläger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Pralle vom Schläger ab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Over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de-DE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Gewinne Punkte</a:t>
            </a:r>
            <a:endParaRPr b="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395604" lvl="0" indent="-25780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Black"/>
              <a:buAutoNum type="arabicPeriod"/>
            </a:pPr>
            <a:r>
              <a:rPr lang="en-US" sz="18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Gewinne</a:t>
            </a:r>
            <a:r>
              <a:rPr lang="en-US" sz="18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das Spiel</a:t>
            </a:r>
            <a:endParaRPr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51" name="Google Shape;351;p9"/>
          <p:cNvSpPr/>
          <p:nvPr/>
        </p:nvSpPr>
        <p:spPr>
          <a:xfrm>
            <a:off x="1938495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457199" y="5927725"/>
            <a:ext cx="915037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3653423" y="5937250"/>
            <a:ext cx="465456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of 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1055847" y="1225258"/>
            <a:ext cx="246126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Ball an den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Rändern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abprallen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365" name="Google Shape;365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65237" y="1749094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521786" y="433114"/>
            <a:ext cx="3528429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Abprallen</a:t>
            </a:r>
            <a:endParaRPr sz="2400" dirty="0"/>
          </a:p>
        </p:txBody>
      </p:sp>
      <p:sp>
        <p:nvSpPr>
          <p:cNvPr id="368" name="Google Shape;368;p10"/>
          <p:cNvSpPr/>
          <p:nvPr/>
        </p:nvSpPr>
        <p:spPr>
          <a:xfrm>
            <a:off x="1465237" y="3040290"/>
            <a:ext cx="1641526" cy="1222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1465237" y="3040278"/>
            <a:ext cx="1641526" cy="122209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465237" y="4331473"/>
            <a:ext cx="1641526" cy="1222096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 txBox="1"/>
          <p:nvPr/>
        </p:nvSpPr>
        <p:spPr>
          <a:xfrm>
            <a:off x="698500" y="5927725"/>
            <a:ext cx="1013922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373" name="Google Shape;373;p10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/>
          </a:p>
        </p:txBody>
      </p:sp>
      <p:sp>
        <p:nvSpPr>
          <p:cNvPr id="375" name="Google Shape;375;p10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>
            <a:off x="0" y="0"/>
            <a:ext cx="4572000" cy="939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1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382" name="Google Shape;382;p11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107994" y="821385"/>
            <a:ext cx="451624" cy="110821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0" y="939800"/>
            <a:ext cx="4572000" cy="1739900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0" y="9271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0" y="2679700"/>
            <a:ext cx="4572000" cy="2451849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0" y="5118836"/>
            <a:ext cx="4572000" cy="12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0" y="26670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0" y="2785767"/>
            <a:ext cx="4571999" cy="2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415" name="Google Shape;415;p11"/>
          <p:cNvSpPr txBox="1"/>
          <p:nvPr/>
        </p:nvSpPr>
        <p:spPr>
          <a:xfrm>
            <a:off x="2525522" y="4129578"/>
            <a:ext cx="194841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7984" marR="5080" lvl="0" indent="-375919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sng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	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Tippe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größere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mehr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Schnelligkeit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16" name="Google Shape;416;p11"/>
          <p:cNvSpPr txBox="1"/>
          <p:nvPr/>
        </p:nvSpPr>
        <p:spPr>
          <a:xfrm>
            <a:off x="0" y="1035707"/>
            <a:ext cx="4572000" cy="37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417" name="Google Shape;417;p11"/>
          <p:cNvSpPr txBox="1">
            <a:spLocks noGrp="1"/>
          </p:cNvSpPr>
          <p:nvPr>
            <p:ph type="title"/>
          </p:nvPr>
        </p:nvSpPr>
        <p:spPr>
          <a:xfrm>
            <a:off x="215899" y="176627"/>
            <a:ext cx="4258040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Abprallen</a:t>
            </a:r>
            <a:endParaRPr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cxnSp>
        <p:nvCxnSpPr>
          <p:cNvPr id="419" name="Google Shape;419;p11"/>
          <p:cNvCxnSpPr/>
          <p:nvPr/>
        </p:nvCxnSpPr>
        <p:spPr>
          <a:xfrm>
            <a:off x="2362200" y="1452880"/>
            <a:ext cx="0" cy="964680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11"/>
          <p:cNvSpPr/>
          <p:nvPr/>
        </p:nvSpPr>
        <p:spPr>
          <a:xfrm>
            <a:off x="0" y="5131549"/>
            <a:ext cx="4572000" cy="1269252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0" y="511883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387643" y="2094432"/>
            <a:ext cx="809407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27303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Bühnenbild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423" name="Google Shape;423;p11"/>
          <p:cNvSpPr/>
          <p:nvPr/>
        </p:nvSpPr>
        <p:spPr>
          <a:xfrm>
            <a:off x="535876" y="1605158"/>
            <a:ext cx="412395" cy="41239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35876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2394622" y="2122284"/>
            <a:ext cx="1131329" cy="17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Ball.</a:t>
            </a:r>
            <a:endParaRPr dirty="0"/>
          </a:p>
        </p:txBody>
      </p:sp>
      <p:sp>
        <p:nvSpPr>
          <p:cNvPr id="426" name="Google Shape;426;p11"/>
          <p:cNvSpPr/>
          <p:nvPr/>
        </p:nvSpPr>
        <p:spPr>
          <a:xfrm>
            <a:off x="2734360" y="1605158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2734360" y="1605158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412119" y="1556385"/>
            <a:ext cx="712471" cy="71247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412119" y="1556385"/>
            <a:ext cx="712472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 txBox="1"/>
          <p:nvPr/>
        </p:nvSpPr>
        <p:spPr>
          <a:xfrm>
            <a:off x="1451482" y="2110738"/>
            <a:ext cx="640319" cy="1347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700" b="0" i="0" u="none" strike="noStrike" cap="none" dirty="0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Neon Tunnel</a:t>
            </a:r>
            <a:endParaRPr sz="700" dirty="0"/>
          </a:p>
        </p:txBody>
      </p:sp>
      <p:sp>
        <p:nvSpPr>
          <p:cNvPr id="431" name="Google Shape;431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90" y="0"/>
                </a:moveTo>
                <a:lnTo>
                  <a:pt x="2310" y="0"/>
                </a:ln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3749038" y="1621789"/>
            <a:ext cx="457201" cy="55626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3621404" y="1556385"/>
            <a:ext cx="712471" cy="7124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310" y="0"/>
                </a:moveTo>
                <a:lnTo>
                  <a:pt x="975" y="36"/>
                </a:lnTo>
                <a:lnTo>
                  <a:pt x="289" y="289"/>
                </a:lnTo>
                <a:lnTo>
                  <a:pt x="36" y="975"/>
                </a:lnTo>
                <a:lnTo>
                  <a:pt x="0" y="2310"/>
                </a:lnTo>
                <a:lnTo>
                  <a:pt x="0" y="19290"/>
                </a:lnTo>
                <a:lnTo>
                  <a:pt x="36" y="20625"/>
                </a:lnTo>
                <a:lnTo>
                  <a:pt x="289" y="21311"/>
                </a:lnTo>
                <a:lnTo>
                  <a:pt x="975" y="21564"/>
                </a:lnTo>
                <a:lnTo>
                  <a:pt x="2310" y="21600"/>
                </a:lnTo>
                <a:lnTo>
                  <a:pt x="19290" y="21600"/>
                </a:lnTo>
                <a:lnTo>
                  <a:pt x="20625" y="21564"/>
                </a:lnTo>
                <a:lnTo>
                  <a:pt x="21311" y="21311"/>
                </a:lnTo>
                <a:lnTo>
                  <a:pt x="21564" y="20625"/>
                </a:lnTo>
                <a:lnTo>
                  <a:pt x="21600" y="19290"/>
                </a:lnTo>
                <a:lnTo>
                  <a:pt x="21600" y="2310"/>
                </a:lnTo>
                <a:lnTo>
                  <a:pt x="21564" y="975"/>
                </a:lnTo>
                <a:lnTo>
                  <a:pt x="21311" y="289"/>
                </a:lnTo>
                <a:lnTo>
                  <a:pt x="20625" y="36"/>
                </a:lnTo>
                <a:lnTo>
                  <a:pt x="19290" y="0"/>
                </a:lnTo>
                <a:lnTo>
                  <a:pt x="2310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/>
          <p:nvPr/>
        </p:nvSpPr>
        <p:spPr>
          <a:xfrm>
            <a:off x="3705859" y="2098636"/>
            <a:ext cx="543561" cy="129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1"/>
          <p:cNvSpPr/>
          <p:nvPr/>
        </p:nvSpPr>
        <p:spPr>
          <a:xfrm>
            <a:off x="597462" y="3253904"/>
            <a:ext cx="307438" cy="37404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1"/>
          <p:cNvSpPr/>
          <p:nvPr/>
        </p:nvSpPr>
        <p:spPr>
          <a:xfrm>
            <a:off x="511636" y="32099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11"/>
          <p:cNvCxnSpPr/>
          <p:nvPr/>
        </p:nvCxnSpPr>
        <p:spPr>
          <a:xfrm>
            <a:off x="568134" y="36203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11"/>
          <p:cNvSpPr txBox="1"/>
          <p:nvPr/>
        </p:nvSpPr>
        <p:spPr>
          <a:xfrm>
            <a:off x="678522" y="35633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440" name="Google Shape;440;p11"/>
          <p:cNvSpPr txBox="1"/>
          <p:nvPr/>
        </p:nvSpPr>
        <p:spPr>
          <a:xfrm>
            <a:off x="1171254" y="5634258"/>
            <a:ext cx="1447198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441" name="Google Shape;441;p11"/>
          <p:cNvSpPr/>
          <p:nvPr/>
        </p:nvSpPr>
        <p:spPr>
          <a:xfrm>
            <a:off x="2859790" y="5565775"/>
            <a:ext cx="469386" cy="2651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2859790" y="5565774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11"/>
          <p:cNvCxnSpPr/>
          <p:nvPr/>
        </p:nvCxnSpPr>
        <p:spPr>
          <a:xfrm>
            <a:off x="2652135" y="5698363"/>
            <a:ext cx="251461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1"/>
          <p:cNvSpPr txBox="1"/>
          <p:nvPr/>
        </p:nvSpPr>
        <p:spPr>
          <a:xfrm>
            <a:off x="0" y="5203338"/>
            <a:ext cx="4572000" cy="309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pic>
        <p:nvPicPr>
          <p:cNvPr id="3" name="Grafik 2" descr="Ein Bild, das Screenshot, Schild enthält.&#10;&#10;Automatisch generierte Beschreibung">
            <a:extLst>
              <a:ext uri="{FF2B5EF4-FFF2-40B4-BE49-F238E27FC236}">
                <a16:creationId xmlns:a16="http://schemas.microsoft.com/office/drawing/2014/main" id="{AFD0B585-A515-4842-93D3-0C980ADF25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6576" y="2877878"/>
            <a:ext cx="1751001" cy="239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 txBox="1">
            <a:spLocks noGrp="1"/>
          </p:cNvSpPr>
          <p:nvPr>
            <p:ph type="title"/>
          </p:nvPr>
        </p:nvSpPr>
        <p:spPr>
          <a:xfrm>
            <a:off x="429940" y="445680"/>
            <a:ext cx="3915093" cy="39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dirty="0" err="1"/>
              <a:t>Bewege</a:t>
            </a:r>
            <a:r>
              <a:rPr lang="en-US" sz="2400" dirty="0"/>
              <a:t> den </a:t>
            </a:r>
            <a:r>
              <a:rPr lang="en-US" sz="2400" dirty="0" err="1"/>
              <a:t>Schläger</a:t>
            </a:r>
            <a:endParaRPr sz="2400" dirty="0"/>
          </a:p>
        </p:txBody>
      </p:sp>
      <p:sp>
        <p:nvSpPr>
          <p:cNvPr id="456" name="Google Shape;456;p12"/>
          <p:cNvSpPr/>
          <p:nvPr/>
        </p:nvSpPr>
        <p:spPr>
          <a:xfrm>
            <a:off x="1456944" y="1755762"/>
            <a:ext cx="1658100" cy="12344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1456944" y="1755762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1456944" y="3040378"/>
            <a:ext cx="1658100" cy="12344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456944" y="4325010"/>
            <a:ext cx="1658100" cy="12344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657116" y="1238250"/>
            <a:ext cx="3258186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508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Kontrolliere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Maus.</a:t>
            </a:r>
            <a:endParaRPr dirty="0"/>
          </a:p>
        </p:txBody>
      </p:sp>
      <p:sp>
        <p:nvSpPr>
          <p:cNvPr id="461" name="Google Shape;461;p12"/>
          <p:cNvSpPr/>
          <p:nvPr/>
        </p:nvSpPr>
        <p:spPr>
          <a:xfrm>
            <a:off x="1456944" y="3044824"/>
            <a:ext cx="1658112" cy="1234442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456944" y="4329441"/>
            <a:ext cx="1658112" cy="123444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642339" y="2875551"/>
            <a:ext cx="102566" cy="1143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2907065" y="4160480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2387487" y="5445106"/>
            <a:ext cx="102566" cy="11433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467" name="Google Shape;467;p12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/>
          </a:p>
        </p:txBody>
      </p:sp>
      <p:sp>
        <p:nvSpPr>
          <p:cNvPr id="469" name="Google Shape;469;p12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3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13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476" name="Google Shape;476;p13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3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3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3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3"/>
          <p:cNvSpPr/>
          <p:nvPr/>
        </p:nvSpPr>
        <p:spPr>
          <a:xfrm>
            <a:off x="0" y="927099"/>
            <a:ext cx="4572000" cy="154895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3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3"/>
          <p:cNvSpPr/>
          <p:nvPr/>
        </p:nvSpPr>
        <p:spPr>
          <a:xfrm>
            <a:off x="0" y="2476055"/>
            <a:ext cx="4572000" cy="157221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3"/>
          <p:cNvSpPr/>
          <p:nvPr/>
        </p:nvSpPr>
        <p:spPr>
          <a:xfrm>
            <a:off x="0" y="2463355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3"/>
          <p:cNvSpPr/>
          <p:nvPr/>
        </p:nvSpPr>
        <p:spPr>
          <a:xfrm>
            <a:off x="0" y="4048264"/>
            <a:ext cx="4572000" cy="111252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3"/>
          <p:cNvSpPr/>
          <p:nvPr/>
        </p:nvSpPr>
        <p:spPr>
          <a:xfrm>
            <a:off x="0" y="5148083"/>
            <a:ext cx="4572000" cy="12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3"/>
          <p:cNvSpPr/>
          <p:nvPr/>
        </p:nvSpPr>
        <p:spPr>
          <a:xfrm>
            <a:off x="0" y="4035564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3"/>
          <p:cNvSpPr/>
          <p:nvPr/>
        </p:nvSpPr>
        <p:spPr>
          <a:xfrm>
            <a:off x="0" y="5160783"/>
            <a:ext cx="4572000" cy="124001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3"/>
          <p:cNvSpPr/>
          <p:nvPr/>
        </p:nvSpPr>
        <p:spPr>
          <a:xfrm>
            <a:off x="0" y="5148083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3"/>
          <p:cNvSpPr txBox="1"/>
          <p:nvPr/>
        </p:nvSpPr>
        <p:spPr>
          <a:xfrm>
            <a:off x="1318343" y="2589231"/>
            <a:ext cx="2015463" cy="20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dirty="0"/>
          </a:p>
        </p:txBody>
      </p:sp>
      <p:sp>
        <p:nvSpPr>
          <p:cNvPr id="514" name="Google Shape;514;p13"/>
          <p:cNvSpPr txBox="1"/>
          <p:nvPr/>
        </p:nvSpPr>
        <p:spPr>
          <a:xfrm>
            <a:off x="1388816" y="4167684"/>
            <a:ext cx="1964053" cy="13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6BA88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PROBIERE ES AUS</a:t>
            </a:r>
            <a:endParaRPr dirty="0"/>
          </a:p>
        </p:txBody>
      </p:sp>
      <p:sp>
        <p:nvSpPr>
          <p:cNvPr id="515" name="Google Shape;515;p13"/>
          <p:cNvSpPr txBox="1"/>
          <p:nvPr/>
        </p:nvSpPr>
        <p:spPr>
          <a:xfrm>
            <a:off x="1577087" y="993570"/>
            <a:ext cx="1609743" cy="24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516" name="Google Shape;516;p13"/>
          <p:cNvSpPr txBox="1"/>
          <p:nvPr/>
        </p:nvSpPr>
        <p:spPr>
          <a:xfrm>
            <a:off x="2528416" y="4520366"/>
            <a:ext cx="1325881" cy="4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Maus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17" name="Google Shape;517;p13"/>
          <p:cNvCxnSpPr/>
          <p:nvPr/>
        </p:nvCxnSpPr>
        <p:spPr>
          <a:xfrm>
            <a:off x="2292350" y="4449571"/>
            <a:ext cx="0" cy="56896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>
            <a:spLocks noGrp="1"/>
          </p:cNvSpPr>
          <p:nvPr>
            <p:ph type="title"/>
          </p:nvPr>
        </p:nvSpPr>
        <p:spPr>
          <a:xfrm>
            <a:off x="215899" y="163927"/>
            <a:ext cx="4277745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Bewege den Schläger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519" name="Google Shape;519;p13"/>
          <p:cNvSpPr txBox="1"/>
          <p:nvPr/>
        </p:nvSpPr>
        <p:spPr>
          <a:xfrm>
            <a:off x="351481" y="4561463"/>
            <a:ext cx="788672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de-DE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 auf die grüne Flagge um zu starten.</a:t>
            </a:r>
            <a:endParaRPr dirty="0"/>
          </a:p>
        </p:txBody>
      </p:sp>
      <p:sp>
        <p:nvSpPr>
          <p:cNvPr id="520" name="Google Shape;520;p13"/>
          <p:cNvSpPr txBox="1"/>
          <p:nvPr/>
        </p:nvSpPr>
        <p:spPr>
          <a:xfrm>
            <a:off x="392577" y="5564749"/>
            <a:ext cx="2318779" cy="67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8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Du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kannst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Änderung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x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P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osition des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Schlägers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sehen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du die Maus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über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die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bewegst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21" name="Google Shape;521;p13"/>
          <p:cNvSpPr txBox="1"/>
          <p:nvPr/>
        </p:nvSpPr>
        <p:spPr>
          <a:xfrm>
            <a:off x="471743" y="1983738"/>
            <a:ext cx="1353186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3670" marR="5080" lvl="0" indent="-141605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Wähle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um den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abprallen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lassen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wie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z.B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Paddle.</a:t>
            </a:r>
            <a:endParaRPr dirty="0"/>
          </a:p>
        </p:txBody>
      </p:sp>
      <p:sp>
        <p:nvSpPr>
          <p:cNvPr id="522" name="Google Shape;522;p13"/>
          <p:cNvSpPr txBox="1"/>
          <p:nvPr/>
        </p:nvSpPr>
        <p:spPr>
          <a:xfrm>
            <a:off x="2570767" y="1993187"/>
            <a:ext cx="1657080" cy="27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9709" marR="5080" lvl="0" algn="ct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Dann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ziehe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ans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untere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Ende der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Bühne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cxnSp>
        <p:nvCxnSpPr>
          <p:cNvPr id="523" name="Google Shape;523;p13"/>
          <p:cNvCxnSpPr/>
          <p:nvPr/>
        </p:nvCxnSpPr>
        <p:spPr>
          <a:xfrm rot="10800000" flipH="1">
            <a:off x="2284477" y="1417141"/>
            <a:ext cx="1" cy="888151"/>
          </a:xfrm>
          <a:prstGeom prst="straightConnector1">
            <a:avLst/>
          </a:prstGeom>
          <a:noFill/>
          <a:ln w="12700" cap="flat" cmpd="sng">
            <a:solidFill>
              <a:srgbClr val="D1D3D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13"/>
          <p:cNvSpPr/>
          <p:nvPr/>
        </p:nvSpPr>
        <p:spPr>
          <a:xfrm>
            <a:off x="2898593" y="1342585"/>
            <a:ext cx="1060835" cy="51863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3"/>
          <p:cNvSpPr/>
          <p:nvPr/>
        </p:nvSpPr>
        <p:spPr>
          <a:xfrm>
            <a:off x="2898594" y="1342585"/>
            <a:ext cx="1060832" cy="5186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2" y="0"/>
                </a:moveTo>
                <a:lnTo>
                  <a:pt x="655" y="50"/>
                </a:lnTo>
                <a:lnTo>
                  <a:pt x="194" y="397"/>
                </a:lnTo>
                <a:lnTo>
                  <a:pt x="24" y="1339"/>
                </a:lnTo>
                <a:lnTo>
                  <a:pt x="0" y="3174"/>
                </a:lnTo>
                <a:lnTo>
                  <a:pt x="0" y="18426"/>
                </a:lnTo>
                <a:lnTo>
                  <a:pt x="24" y="20261"/>
                </a:lnTo>
                <a:lnTo>
                  <a:pt x="194" y="21203"/>
                </a:lnTo>
                <a:lnTo>
                  <a:pt x="655" y="21550"/>
                </a:lnTo>
                <a:lnTo>
                  <a:pt x="1552" y="21600"/>
                </a:lnTo>
                <a:lnTo>
                  <a:pt x="20048" y="21600"/>
                </a:lnTo>
                <a:lnTo>
                  <a:pt x="20945" y="21550"/>
                </a:lnTo>
                <a:lnTo>
                  <a:pt x="21406" y="21203"/>
                </a:lnTo>
                <a:lnTo>
                  <a:pt x="21576" y="20261"/>
                </a:lnTo>
                <a:lnTo>
                  <a:pt x="21600" y="18426"/>
                </a:lnTo>
                <a:lnTo>
                  <a:pt x="21600" y="3174"/>
                </a:lnTo>
                <a:lnTo>
                  <a:pt x="21576" y="1339"/>
                </a:lnTo>
                <a:lnTo>
                  <a:pt x="21406" y="397"/>
                </a:lnTo>
                <a:lnTo>
                  <a:pt x="20945" y="50"/>
                </a:lnTo>
                <a:lnTo>
                  <a:pt x="20048" y="0"/>
                </a:lnTo>
                <a:lnTo>
                  <a:pt x="1552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3"/>
          <p:cNvSpPr/>
          <p:nvPr/>
        </p:nvSpPr>
        <p:spPr>
          <a:xfrm>
            <a:off x="548691" y="1395703"/>
            <a:ext cx="412395" cy="412395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3"/>
          <p:cNvSpPr/>
          <p:nvPr/>
        </p:nvSpPr>
        <p:spPr>
          <a:xfrm>
            <a:off x="548691" y="1395703"/>
            <a:ext cx="412395" cy="4123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13276" y="21315"/>
                </a:lnTo>
                <a:lnTo>
                  <a:pt x="15550" y="20502"/>
                </a:lnTo>
                <a:lnTo>
                  <a:pt x="17555" y="19227"/>
                </a:lnTo>
                <a:lnTo>
                  <a:pt x="19227" y="17555"/>
                </a:lnTo>
                <a:lnTo>
                  <a:pt x="20502" y="15550"/>
                </a:lnTo>
                <a:lnTo>
                  <a:pt x="21315" y="13276"/>
                </a:lnTo>
                <a:lnTo>
                  <a:pt x="21600" y="10800"/>
                </a:lnTo>
                <a:lnTo>
                  <a:pt x="21315" y="8324"/>
                </a:lnTo>
                <a:lnTo>
                  <a:pt x="20502" y="6050"/>
                </a:lnTo>
                <a:lnTo>
                  <a:pt x="19227" y="4045"/>
                </a:lnTo>
                <a:lnTo>
                  <a:pt x="17555" y="2373"/>
                </a:lnTo>
                <a:lnTo>
                  <a:pt x="15550" y="1098"/>
                </a:lnTo>
                <a:lnTo>
                  <a:pt x="13276" y="285"/>
                </a:lnTo>
                <a:lnTo>
                  <a:pt x="10800" y="0"/>
                </a:lnTo>
                <a:lnTo>
                  <a:pt x="8324" y="285"/>
                </a:lnTo>
                <a:lnTo>
                  <a:pt x="6050" y="1098"/>
                </a:lnTo>
                <a:lnTo>
                  <a:pt x="4045" y="2373"/>
                </a:lnTo>
                <a:lnTo>
                  <a:pt x="2373" y="4045"/>
                </a:lnTo>
                <a:lnTo>
                  <a:pt x="1098" y="6050"/>
                </a:lnTo>
                <a:lnTo>
                  <a:pt x="285" y="8324"/>
                </a:lnTo>
                <a:lnTo>
                  <a:pt x="0" y="10800"/>
                </a:lnTo>
                <a:lnTo>
                  <a:pt x="285" y="13276"/>
                </a:lnTo>
                <a:lnTo>
                  <a:pt x="1098" y="15550"/>
                </a:lnTo>
                <a:lnTo>
                  <a:pt x="2373" y="17555"/>
                </a:lnTo>
                <a:lnTo>
                  <a:pt x="4045" y="19227"/>
                </a:lnTo>
                <a:lnTo>
                  <a:pt x="6050" y="20502"/>
                </a:lnTo>
                <a:lnTo>
                  <a:pt x="8324" y="21315"/>
                </a:lnTo>
                <a:lnTo>
                  <a:pt x="10800" y="2160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05" y="0"/>
                </a:moveTo>
                <a:lnTo>
                  <a:pt x="3295" y="0"/>
                </a:ln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1318801" y="1413592"/>
            <a:ext cx="412638" cy="26227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75364" y="1349263"/>
            <a:ext cx="499518" cy="499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95" y="0"/>
                </a:moveTo>
                <a:lnTo>
                  <a:pt x="1390" y="51"/>
                </a:lnTo>
                <a:lnTo>
                  <a:pt x="412" y="412"/>
                </a:lnTo>
                <a:lnTo>
                  <a:pt x="51" y="1390"/>
                </a:lnTo>
                <a:lnTo>
                  <a:pt x="0" y="3295"/>
                </a:lnTo>
                <a:lnTo>
                  <a:pt x="0" y="18305"/>
                </a:lnTo>
                <a:lnTo>
                  <a:pt x="51" y="20210"/>
                </a:lnTo>
                <a:lnTo>
                  <a:pt x="412" y="21188"/>
                </a:lnTo>
                <a:lnTo>
                  <a:pt x="1390" y="21548"/>
                </a:lnTo>
                <a:lnTo>
                  <a:pt x="3295" y="21600"/>
                </a:lnTo>
                <a:lnTo>
                  <a:pt x="18305" y="21600"/>
                </a:lnTo>
                <a:lnTo>
                  <a:pt x="20210" y="21548"/>
                </a:lnTo>
                <a:lnTo>
                  <a:pt x="21188" y="21188"/>
                </a:lnTo>
                <a:lnTo>
                  <a:pt x="21548" y="20210"/>
                </a:lnTo>
                <a:lnTo>
                  <a:pt x="21600" y="18305"/>
                </a:lnTo>
                <a:lnTo>
                  <a:pt x="21600" y="3295"/>
                </a:lnTo>
                <a:lnTo>
                  <a:pt x="21548" y="1390"/>
                </a:lnTo>
                <a:lnTo>
                  <a:pt x="21188" y="412"/>
                </a:lnTo>
                <a:lnTo>
                  <a:pt x="20210" y="51"/>
                </a:lnTo>
                <a:lnTo>
                  <a:pt x="18305" y="0"/>
                </a:lnTo>
                <a:lnTo>
                  <a:pt x="329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3"/>
          <p:cNvSpPr txBox="1"/>
          <p:nvPr/>
        </p:nvSpPr>
        <p:spPr>
          <a:xfrm>
            <a:off x="1358360" y="16365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32" name="Google Shape;532;p13"/>
          <p:cNvSpPr/>
          <p:nvPr/>
        </p:nvSpPr>
        <p:spPr>
          <a:xfrm>
            <a:off x="3544608" y="1727644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2782144" y="5570456"/>
            <a:ext cx="1188785" cy="54866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2782144" y="5570456"/>
            <a:ext cx="1188785" cy="54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7"/>
                </a:lnTo>
                <a:lnTo>
                  <a:pt x="173" y="375"/>
                </a:lnTo>
                <a:lnTo>
                  <a:pt x="22" y="1266"/>
                </a:lnTo>
                <a:lnTo>
                  <a:pt x="0" y="3000"/>
                </a:lnTo>
                <a:lnTo>
                  <a:pt x="0" y="18600"/>
                </a:lnTo>
                <a:lnTo>
                  <a:pt x="22" y="20334"/>
                </a:lnTo>
                <a:lnTo>
                  <a:pt x="173" y="21225"/>
                </a:lnTo>
                <a:lnTo>
                  <a:pt x="584" y="21553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53"/>
                </a:lnTo>
                <a:lnTo>
                  <a:pt x="21427" y="21225"/>
                </a:lnTo>
                <a:lnTo>
                  <a:pt x="21578" y="20334"/>
                </a:lnTo>
                <a:lnTo>
                  <a:pt x="21600" y="18600"/>
                </a:lnTo>
                <a:lnTo>
                  <a:pt x="21600" y="3000"/>
                </a:lnTo>
                <a:lnTo>
                  <a:pt x="21578" y="1266"/>
                </a:lnTo>
                <a:lnTo>
                  <a:pt x="21427" y="375"/>
                </a:lnTo>
                <a:lnTo>
                  <a:pt x="21016" y="47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3"/>
          <p:cNvSpPr/>
          <p:nvPr/>
        </p:nvSpPr>
        <p:spPr>
          <a:xfrm>
            <a:off x="3559064" y="5614175"/>
            <a:ext cx="102566" cy="11433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3"/>
          <p:cNvSpPr/>
          <p:nvPr/>
        </p:nvSpPr>
        <p:spPr>
          <a:xfrm>
            <a:off x="3903718" y="4571962"/>
            <a:ext cx="102566" cy="11433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549736" y="3106715"/>
            <a:ext cx="395144" cy="2511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3"/>
          <p:cNvSpPr/>
          <p:nvPr/>
        </p:nvSpPr>
        <p:spPr>
          <a:xfrm>
            <a:off x="511636" y="30194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13"/>
          <p:cNvCxnSpPr/>
          <p:nvPr/>
        </p:nvCxnSpPr>
        <p:spPr>
          <a:xfrm>
            <a:off x="568134" y="3429856"/>
            <a:ext cx="366092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13"/>
          <p:cNvSpPr txBox="1"/>
          <p:nvPr/>
        </p:nvSpPr>
        <p:spPr>
          <a:xfrm>
            <a:off x="585369" y="3315734"/>
            <a:ext cx="34036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800"/>
              <a:buFont typeface="Roboto Medium"/>
              <a:buNone/>
            </a:pPr>
            <a:r>
              <a:rPr lang="en-US" sz="8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Paddle</a:t>
            </a:r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1392278" y="4542028"/>
            <a:ext cx="469389" cy="2651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1392278" y="4542028"/>
            <a:ext cx="469393" cy="2651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97"/>
                </a:lnTo>
                <a:lnTo>
                  <a:pt x="438" y="776"/>
                </a:lnTo>
                <a:lnTo>
                  <a:pt x="55" y="2618"/>
                </a:lnTo>
                <a:lnTo>
                  <a:pt x="0" y="6207"/>
                </a:lnTo>
                <a:lnTo>
                  <a:pt x="0" y="15393"/>
                </a:lnTo>
                <a:lnTo>
                  <a:pt x="55" y="18981"/>
                </a:lnTo>
                <a:lnTo>
                  <a:pt x="438" y="20824"/>
                </a:lnTo>
                <a:lnTo>
                  <a:pt x="1479" y="2150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503"/>
                </a:lnTo>
                <a:lnTo>
                  <a:pt x="21162" y="20824"/>
                </a:lnTo>
                <a:lnTo>
                  <a:pt x="21545" y="18981"/>
                </a:lnTo>
                <a:lnTo>
                  <a:pt x="21600" y="15393"/>
                </a:lnTo>
                <a:lnTo>
                  <a:pt x="21600" y="6207"/>
                </a:lnTo>
                <a:lnTo>
                  <a:pt x="21545" y="2618"/>
                </a:lnTo>
                <a:lnTo>
                  <a:pt x="21162" y="776"/>
                </a:lnTo>
                <a:lnTo>
                  <a:pt x="20121" y="9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13"/>
          <p:cNvCxnSpPr/>
          <p:nvPr/>
        </p:nvCxnSpPr>
        <p:spPr>
          <a:xfrm>
            <a:off x="1184624" y="4636515"/>
            <a:ext cx="251462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5" name="Google Shape;545;p13"/>
          <p:cNvSpPr/>
          <p:nvPr/>
        </p:nvSpPr>
        <p:spPr>
          <a:xfrm>
            <a:off x="2603500" y="2873027"/>
            <a:ext cx="1788419" cy="10846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0"/>
                </a:moveTo>
                <a:lnTo>
                  <a:pt x="1200" y="0"/>
                </a:lnTo>
                <a:lnTo>
                  <a:pt x="506" y="27"/>
                </a:lnTo>
                <a:lnTo>
                  <a:pt x="150" y="216"/>
                </a:lnTo>
                <a:lnTo>
                  <a:pt x="19" y="729"/>
                </a:lnTo>
                <a:lnTo>
                  <a:pt x="0" y="1728"/>
                </a:lnTo>
                <a:lnTo>
                  <a:pt x="0" y="19872"/>
                </a:lnTo>
                <a:lnTo>
                  <a:pt x="19" y="20871"/>
                </a:lnTo>
                <a:lnTo>
                  <a:pt x="150" y="21384"/>
                </a:lnTo>
                <a:lnTo>
                  <a:pt x="506" y="21573"/>
                </a:lnTo>
                <a:lnTo>
                  <a:pt x="1200" y="21600"/>
                </a:lnTo>
                <a:lnTo>
                  <a:pt x="20400" y="21600"/>
                </a:lnTo>
                <a:lnTo>
                  <a:pt x="21094" y="21573"/>
                </a:lnTo>
                <a:lnTo>
                  <a:pt x="21450" y="21384"/>
                </a:lnTo>
                <a:lnTo>
                  <a:pt x="21581" y="20871"/>
                </a:lnTo>
                <a:lnTo>
                  <a:pt x="21600" y="19872"/>
                </a:lnTo>
                <a:lnTo>
                  <a:pt x="21600" y="1728"/>
                </a:lnTo>
                <a:lnTo>
                  <a:pt x="21581" y="729"/>
                </a:lnTo>
                <a:lnTo>
                  <a:pt x="21450" y="216"/>
                </a:lnTo>
                <a:lnTo>
                  <a:pt x="21094" y="27"/>
                </a:lnTo>
                <a:lnTo>
                  <a:pt x="20400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2717794" y="2949695"/>
            <a:ext cx="1559830" cy="48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l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Maus x-Position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 (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Fühlen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Kategorie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) 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setze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x </a:t>
            </a:r>
            <a:r>
              <a:rPr lang="en-US" sz="900" b="1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auf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Black"/>
                <a:sym typeface="Roboto Medium"/>
              </a:rPr>
              <a:t>B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lock.</a:t>
            </a:r>
            <a:endParaRPr dirty="0"/>
          </a:p>
        </p:txBody>
      </p:sp>
      <p:sp>
        <p:nvSpPr>
          <p:cNvPr id="548" name="Google Shape;548;p13"/>
          <p:cNvSpPr/>
          <p:nvPr/>
        </p:nvSpPr>
        <p:spPr>
          <a:xfrm>
            <a:off x="2090166" y="3235142"/>
            <a:ext cx="562865" cy="2921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4859" y="0"/>
                </a:lnTo>
                <a:lnTo>
                  <a:pt x="0" y="2160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C2516-EF67-4147-8842-18954B5FF235}"/>
              </a:ext>
            </a:extLst>
          </p:cNvPr>
          <p:cNvSpPr txBox="1"/>
          <p:nvPr/>
        </p:nvSpPr>
        <p:spPr>
          <a:xfrm>
            <a:off x="1358492" y="5221950"/>
            <a:ext cx="1855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TIPP</a:t>
            </a:r>
            <a:endParaRPr lang="en-US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A85C5F0-DC08-4192-865A-BDD7D9EDD0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1452" y="2742193"/>
            <a:ext cx="1388327" cy="1244905"/>
          </a:xfrm>
          <a:prstGeom prst="rect">
            <a:avLst/>
          </a:prstGeom>
        </p:spPr>
      </p:pic>
      <p:pic>
        <p:nvPicPr>
          <p:cNvPr id="6" name="Grafik 5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F88A1CE6-6331-4F88-9BAC-C2A48039B4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3002" y="3249554"/>
            <a:ext cx="1920406" cy="815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4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4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98501" y="1262061"/>
            <a:ext cx="3232142" cy="28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Lass den Ball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vom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Schläger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abprallen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400076" y="439596"/>
            <a:ext cx="3897603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Pralle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vom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Schläger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ab</a:t>
            </a:r>
            <a:endParaRPr sz="2400" dirty="0"/>
          </a:p>
        </p:txBody>
      </p:sp>
      <p:sp>
        <p:nvSpPr>
          <p:cNvPr id="561" name="Google Shape;561;p14"/>
          <p:cNvSpPr/>
          <p:nvPr/>
        </p:nvSpPr>
        <p:spPr>
          <a:xfrm>
            <a:off x="1451355" y="1737244"/>
            <a:ext cx="1663701" cy="12529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4"/>
          <p:cNvSpPr/>
          <p:nvPr/>
        </p:nvSpPr>
        <p:spPr>
          <a:xfrm>
            <a:off x="1451355" y="1737244"/>
            <a:ext cx="1663701" cy="125295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4"/>
          <p:cNvSpPr/>
          <p:nvPr/>
        </p:nvSpPr>
        <p:spPr>
          <a:xfrm>
            <a:off x="1451355" y="3036023"/>
            <a:ext cx="1663701" cy="1245185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451355" y="4331346"/>
            <a:ext cx="1663701" cy="1244321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568" name="Google Shape;568;p14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4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/>
          <p:nvPr/>
        </p:nvSpPr>
        <p:spPr>
          <a:xfrm>
            <a:off x="0" y="0"/>
            <a:ext cx="4572000" cy="9271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" name="Google Shape;576;p15"/>
          <p:cNvGrpSpPr/>
          <p:nvPr/>
        </p:nvGrpSpPr>
        <p:grpSpPr>
          <a:xfrm>
            <a:off x="2774288" y="-1"/>
            <a:ext cx="1802158" cy="932207"/>
            <a:chOff x="0" y="0"/>
            <a:chExt cx="1802157" cy="932205"/>
          </a:xfrm>
        </p:grpSpPr>
        <p:sp>
          <p:nvSpPr>
            <p:cNvPr id="577" name="Google Shape;577;p15"/>
            <p:cNvSpPr/>
            <p:nvPr/>
          </p:nvSpPr>
          <p:spPr>
            <a:xfrm>
              <a:off x="333706" y="821384"/>
              <a:ext cx="451626" cy="110821"/>
            </a:xfrm>
            <a:prstGeom prst="rect">
              <a:avLst/>
            </a:pr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190283" y="277379"/>
              <a:ext cx="206592" cy="2071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59" y="0"/>
                  </a:moveTo>
                  <a:lnTo>
                    <a:pt x="6664" y="809"/>
                  </a:lnTo>
                  <a:lnTo>
                    <a:pt x="3191" y="3071"/>
                  </a:lnTo>
                  <a:lnTo>
                    <a:pt x="862" y="6470"/>
                  </a:lnTo>
                  <a:lnTo>
                    <a:pt x="0" y="10692"/>
                  </a:lnTo>
                  <a:lnTo>
                    <a:pt x="799" y="14964"/>
                  </a:lnTo>
                  <a:lnTo>
                    <a:pt x="3045" y="18359"/>
                  </a:lnTo>
                  <a:lnTo>
                    <a:pt x="6444" y="20648"/>
                  </a:lnTo>
                  <a:lnTo>
                    <a:pt x="10702" y="21600"/>
                  </a:lnTo>
                  <a:lnTo>
                    <a:pt x="15022" y="20789"/>
                  </a:lnTo>
                  <a:lnTo>
                    <a:pt x="18597" y="18345"/>
                  </a:lnTo>
                  <a:lnTo>
                    <a:pt x="20949" y="14863"/>
                  </a:lnTo>
                  <a:lnTo>
                    <a:pt x="21600" y="10940"/>
                  </a:lnTo>
                  <a:lnTo>
                    <a:pt x="20798" y="6611"/>
                  </a:lnTo>
                  <a:lnTo>
                    <a:pt x="18566" y="3149"/>
                  </a:lnTo>
                  <a:lnTo>
                    <a:pt x="15191" y="847"/>
                  </a:lnTo>
                  <a:lnTo>
                    <a:pt x="109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53607" y="121779"/>
              <a:ext cx="97998" cy="111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06" y="0"/>
                  </a:moveTo>
                  <a:lnTo>
                    <a:pt x="2645" y="818"/>
                  </a:lnTo>
                  <a:lnTo>
                    <a:pt x="798" y="1329"/>
                  </a:lnTo>
                  <a:lnTo>
                    <a:pt x="0" y="3671"/>
                  </a:lnTo>
                  <a:lnTo>
                    <a:pt x="6964" y="13330"/>
                  </a:lnTo>
                  <a:lnTo>
                    <a:pt x="13386" y="19601"/>
                  </a:lnTo>
                  <a:lnTo>
                    <a:pt x="18117" y="21600"/>
                  </a:lnTo>
                  <a:lnTo>
                    <a:pt x="19922" y="20658"/>
                  </a:lnTo>
                  <a:lnTo>
                    <a:pt x="21191" y="19181"/>
                  </a:lnTo>
                  <a:lnTo>
                    <a:pt x="21600" y="17620"/>
                  </a:lnTo>
                  <a:lnTo>
                    <a:pt x="21177" y="16015"/>
                  </a:lnTo>
                  <a:lnTo>
                    <a:pt x="19948" y="14405"/>
                  </a:lnTo>
                  <a:lnTo>
                    <a:pt x="16918" y="11389"/>
                  </a:lnTo>
                  <a:lnTo>
                    <a:pt x="10881" y="5339"/>
                  </a:lnTo>
                  <a:lnTo>
                    <a:pt x="7824" y="2347"/>
                  </a:lnTo>
                  <a:lnTo>
                    <a:pt x="6881" y="1438"/>
                  </a:lnTo>
                  <a:lnTo>
                    <a:pt x="5487" y="892"/>
                  </a:lnTo>
                  <a:lnTo>
                    <a:pt x="400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425986" y="474453"/>
              <a:ext cx="88556" cy="1142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017" y="0"/>
                  </a:moveTo>
                  <a:lnTo>
                    <a:pt x="1666" y="311"/>
                  </a:lnTo>
                  <a:lnTo>
                    <a:pt x="822" y="1104"/>
                  </a:lnTo>
                  <a:lnTo>
                    <a:pt x="226" y="2338"/>
                  </a:lnTo>
                  <a:lnTo>
                    <a:pt x="0" y="3650"/>
                  </a:lnTo>
                  <a:lnTo>
                    <a:pt x="266" y="4682"/>
                  </a:lnTo>
                  <a:lnTo>
                    <a:pt x="6054" y="12200"/>
                  </a:lnTo>
                  <a:lnTo>
                    <a:pt x="12344" y="19477"/>
                  </a:lnTo>
                  <a:lnTo>
                    <a:pt x="16278" y="21600"/>
                  </a:lnTo>
                  <a:lnTo>
                    <a:pt x="19357" y="20695"/>
                  </a:lnTo>
                  <a:lnTo>
                    <a:pt x="20401" y="18739"/>
                  </a:lnTo>
                  <a:lnTo>
                    <a:pt x="21600" y="17548"/>
                  </a:lnTo>
                  <a:lnTo>
                    <a:pt x="21024" y="16441"/>
                  </a:lnTo>
                  <a:lnTo>
                    <a:pt x="20841" y="15802"/>
                  </a:lnTo>
                  <a:lnTo>
                    <a:pt x="14107" y="8017"/>
                  </a:lnTo>
                  <a:lnTo>
                    <a:pt x="10883" y="4424"/>
                  </a:lnTo>
                  <a:lnTo>
                    <a:pt x="7521" y="914"/>
                  </a:lnTo>
                  <a:lnTo>
                    <a:pt x="6406" y="339"/>
                  </a:lnTo>
                  <a:lnTo>
                    <a:pt x="4751" y="22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0" y="0"/>
              <a:ext cx="98716" cy="734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21" y="0"/>
                  </a:moveTo>
                  <a:lnTo>
                    <a:pt x="0" y="0"/>
                  </a:lnTo>
                  <a:lnTo>
                    <a:pt x="706" y="1191"/>
                  </a:lnTo>
                  <a:lnTo>
                    <a:pt x="3962" y="5429"/>
                  </a:lnTo>
                  <a:lnTo>
                    <a:pt x="10387" y="14027"/>
                  </a:lnTo>
                  <a:lnTo>
                    <a:pt x="13636" y="18270"/>
                  </a:lnTo>
                  <a:lnTo>
                    <a:pt x="14717" y="19651"/>
                  </a:lnTo>
                  <a:lnTo>
                    <a:pt x="16265" y="20375"/>
                  </a:lnTo>
                  <a:lnTo>
                    <a:pt x="17857" y="21600"/>
                  </a:lnTo>
                  <a:lnTo>
                    <a:pt x="19325" y="20446"/>
                  </a:lnTo>
                  <a:lnTo>
                    <a:pt x="21417" y="19647"/>
                  </a:lnTo>
                  <a:lnTo>
                    <a:pt x="21498" y="18579"/>
                  </a:lnTo>
                  <a:lnTo>
                    <a:pt x="21600" y="16387"/>
                  </a:lnTo>
                  <a:lnTo>
                    <a:pt x="21539" y="14091"/>
                  </a:lnTo>
                  <a:lnTo>
                    <a:pt x="21215" y="11997"/>
                  </a:lnTo>
                  <a:lnTo>
                    <a:pt x="20528" y="10410"/>
                  </a:lnTo>
                  <a:lnTo>
                    <a:pt x="17041" y="5879"/>
                  </a:lnTo>
                  <a:lnTo>
                    <a:pt x="13428" y="1516"/>
                  </a:lnTo>
                  <a:lnTo>
                    <a:pt x="1212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293320" y="293724"/>
              <a:ext cx="92541" cy="1081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11" y="0"/>
                  </a:moveTo>
                  <a:lnTo>
                    <a:pt x="1654" y="837"/>
                  </a:lnTo>
                  <a:lnTo>
                    <a:pt x="854" y="2643"/>
                  </a:lnTo>
                  <a:lnTo>
                    <a:pt x="0" y="3612"/>
                  </a:lnTo>
                  <a:lnTo>
                    <a:pt x="560" y="5027"/>
                  </a:lnTo>
                  <a:lnTo>
                    <a:pt x="643" y="5920"/>
                  </a:lnTo>
                  <a:lnTo>
                    <a:pt x="4559" y="10123"/>
                  </a:lnTo>
                  <a:lnTo>
                    <a:pt x="7954" y="13734"/>
                  </a:lnTo>
                  <a:lnTo>
                    <a:pt x="11420" y="17291"/>
                  </a:lnTo>
                  <a:lnTo>
                    <a:pt x="15017" y="20761"/>
                  </a:lnTo>
                  <a:lnTo>
                    <a:pt x="15922" y="21600"/>
                  </a:lnTo>
                  <a:lnTo>
                    <a:pt x="19437" y="21577"/>
                  </a:lnTo>
                  <a:lnTo>
                    <a:pt x="20534" y="20761"/>
                  </a:lnTo>
                  <a:lnTo>
                    <a:pt x="21211" y="19833"/>
                  </a:lnTo>
                  <a:lnTo>
                    <a:pt x="21585" y="18499"/>
                  </a:lnTo>
                  <a:lnTo>
                    <a:pt x="21600" y="17122"/>
                  </a:lnTo>
                  <a:lnTo>
                    <a:pt x="21198" y="16063"/>
                  </a:lnTo>
                  <a:lnTo>
                    <a:pt x="14791" y="8599"/>
                  </a:lnTo>
                  <a:lnTo>
                    <a:pt x="7950" y="1418"/>
                  </a:lnTo>
                  <a:lnTo>
                    <a:pt x="7029" y="490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435571" y="383754"/>
              <a:ext cx="119357" cy="641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2826" y="1436"/>
                  </a:lnTo>
                  <a:lnTo>
                    <a:pt x="1860" y="2937"/>
                  </a:lnTo>
                  <a:lnTo>
                    <a:pt x="981" y="4587"/>
                  </a:lnTo>
                  <a:lnTo>
                    <a:pt x="349" y="6470"/>
                  </a:lnTo>
                  <a:lnTo>
                    <a:pt x="0" y="8048"/>
                  </a:lnTo>
                  <a:lnTo>
                    <a:pt x="1126" y="12419"/>
                  </a:lnTo>
                  <a:lnTo>
                    <a:pt x="9663" y="17783"/>
                  </a:lnTo>
                  <a:lnTo>
                    <a:pt x="17396" y="21600"/>
                  </a:lnTo>
                  <a:lnTo>
                    <a:pt x="18457" y="21435"/>
                  </a:lnTo>
                  <a:lnTo>
                    <a:pt x="19661" y="20404"/>
                  </a:lnTo>
                  <a:lnTo>
                    <a:pt x="20764" y="18844"/>
                  </a:lnTo>
                  <a:lnTo>
                    <a:pt x="21524" y="17089"/>
                  </a:lnTo>
                  <a:lnTo>
                    <a:pt x="21600" y="15362"/>
                  </a:lnTo>
                  <a:lnTo>
                    <a:pt x="21247" y="13049"/>
                  </a:lnTo>
                  <a:lnTo>
                    <a:pt x="12203" y="4809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675527" y="523137"/>
              <a:ext cx="99834" cy="918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9" y="0"/>
                  </a:moveTo>
                  <a:lnTo>
                    <a:pt x="16643" y="472"/>
                  </a:lnTo>
                  <a:lnTo>
                    <a:pt x="15608" y="472"/>
                  </a:lnTo>
                  <a:lnTo>
                    <a:pt x="11286" y="4427"/>
                  </a:lnTo>
                  <a:lnTo>
                    <a:pt x="7564" y="7876"/>
                  </a:lnTo>
                  <a:lnTo>
                    <a:pt x="3907" y="11398"/>
                  </a:lnTo>
                  <a:lnTo>
                    <a:pt x="360" y="15043"/>
                  </a:lnTo>
                  <a:lnTo>
                    <a:pt x="0" y="16112"/>
                  </a:lnTo>
                  <a:lnTo>
                    <a:pt x="49" y="17728"/>
                  </a:lnTo>
                  <a:lnTo>
                    <a:pt x="437" y="19382"/>
                  </a:lnTo>
                  <a:lnTo>
                    <a:pt x="1096" y="20565"/>
                  </a:lnTo>
                  <a:lnTo>
                    <a:pt x="2201" y="21238"/>
                  </a:lnTo>
                  <a:lnTo>
                    <a:pt x="3679" y="21600"/>
                  </a:lnTo>
                  <a:lnTo>
                    <a:pt x="5173" y="21595"/>
                  </a:lnTo>
                  <a:lnTo>
                    <a:pt x="13429" y="15354"/>
                  </a:lnTo>
                  <a:lnTo>
                    <a:pt x="20152" y="9021"/>
                  </a:lnTo>
                  <a:lnTo>
                    <a:pt x="21600" y="4667"/>
                  </a:lnTo>
                  <a:lnTo>
                    <a:pt x="21518" y="3126"/>
                  </a:lnTo>
                  <a:lnTo>
                    <a:pt x="21306" y="1818"/>
                  </a:lnTo>
                  <a:lnTo>
                    <a:pt x="19210" y="869"/>
                  </a:lnTo>
                  <a:lnTo>
                    <a:pt x="18761" y="472"/>
                  </a:lnTo>
                  <a:lnTo>
                    <a:pt x="16643" y="472"/>
                  </a:lnTo>
                  <a:lnTo>
                    <a:pt x="15621" y="460"/>
                  </a:lnTo>
                  <a:lnTo>
                    <a:pt x="18748" y="460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789456" y="566196"/>
              <a:ext cx="12701" cy="23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112"/>
                  </a:lnTo>
                  <a:lnTo>
                    <a:pt x="5975" y="13481"/>
                  </a:lnTo>
                  <a:lnTo>
                    <a:pt x="9723" y="19985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838554" y="424574"/>
              <a:ext cx="115713" cy="74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659" y="0"/>
                  </a:moveTo>
                  <a:lnTo>
                    <a:pt x="9642" y="5217"/>
                  </a:lnTo>
                  <a:lnTo>
                    <a:pt x="2551" y="10579"/>
                  </a:lnTo>
                  <a:lnTo>
                    <a:pt x="0" y="16203"/>
                  </a:lnTo>
                  <a:lnTo>
                    <a:pt x="593" y="18830"/>
                  </a:lnTo>
                  <a:lnTo>
                    <a:pt x="1730" y="20774"/>
                  </a:lnTo>
                  <a:lnTo>
                    <a:pt x="3084" y="21600"/>
                  </a:lnTo>
                  <a:lnTo>
                    <a:pt x="4596" y="21474"/>
                  </a:lnTo>
                  <a:lnTo>
                    <a:pt x="15640" y="13549"/>
                  </a:lnTo>
                  <a:lnTo>
                    <a:pt x="20929" y="7729"/>
                  </a:lnTo>
                  <a:lnTo>
                    <a:pt x="21600" y="6650"/>
                  </a:lnTo>
                  <a:lnTo>
                    <a:pt x="21237" y="3382"/>
                  </a:lnTo>
                  <a:lnTo>
                    <a:pt x="20185" y="1088"/>
                  </a:lnTo>
                  <a:lnTo>
                    <a:pt x="1865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617638" y="450899"/>
              <a:ext cx="114428" cy="786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1" y="0"/>
                  </a:moveTo>
                  <a:lnTo>
                    <a:pt x="2408" y="1584"/>
                  </a:lnTo>
                  <a:lnTo>
                    <a:pt x="1337" y="2913"/>
                  </a:lnTo>
                  <a:lnTo>
                    <a:pt x="539" y="4110"/>
                  </a:lnTo>
                  <a:lnTo>
                    <a:pt x="168" y="5293"/>
                  </a:lnTo>
                  <a:lnTo>
                    <a:pt x="0" y="7212"/>
                  </a:lnTo>
                  <a:lnTo>
                    <a:pt x="770" y="10422"/>
                  </a:lnTo>
                  <a:lnTo>
                    <a:pt x="9093" y="16695"/>
                  </a:lnTo>
                  <a:lnTo>
                    <a:pt x="16585" y="21461"/>
                  </a:lnTo>
                  <a:lnTo>
                    <a:pt x="17621" y="21600"/>
                  </a:lnTo>
                  <a:lnTo>
                    <a:pt x="18852" y="21144"/>
                  </a:lnTo>
                  <a:lnTo>
                    <a:pt x="20052" y="20280"/>
                  </a:lnTo>
                  <a:lnTo>
                    <a:pt x="20993" y="19190"/>
                  </a:lnTo>
                  <a:lnTo>
                    <a:pt x="21600" y="18251"/>
                  </a:lnTo>
                  <a:lnTo>
                    <a:pt x="21226" y="14120"/>
                  </a:lnTo>
                  <a:lnTo>
                    <a:pt x="20456" y="13450"/>
                  </a:lnTo>
                  <a:lnTo>
                    <a:pt x="16373" y="10013"/>
                  </a:lnTo>
                  <a:lnTo>
                    <a:pt x="12204" y="6685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38678" y="659021"/>
              <a:ext cx="86341" cy="796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2422" y="904"/>
                  </a:lnTo>
                  <a:lnTo>
                    <a:pt x="710" y="2599"/>
                  </a:lnTo>
                  <a:lnTo>
                    <a:pt x="32" y="4386"/>
                  </a:lnTo>
                  <a:lnTo>
                    <a:pt x="0" y="4893"/>
                  </a:lnTo>
                  <a:lnTo>
                    <a:pt x="116" y="6668"/>
                  </a:lnTo>
                  <a:lnTo>
                    <a:pt x="1021" y="8976"/>
                  </a:lnTo>
                  <a:lnTo>
                    <a:pt x="2229" y="11379"/>
                  </a:lnTo>
                  <a:lnTo>
                    <a:pt x="3396" y="13808"/>
                  </a:lnTo>
                  <a:lnTo>
                    <a:pt x="4588" y="16220"/>
                  </a:lnTo>
                  <a:lnTo>
                    <a:pt x="5867" y="18573"/>
                  </a:lnTo>
                  <a:lnTo>
                    <a:pt x="7633" y="20691"/>
                  </a:lnTo>
                  <a:lnTo>
                    <a:pt x="9671" y="21600"/>
                  </a:lnTo>
                  <a:lnTo>
                    <a:pt x="11817" y="21264"/>
                  </a:lnTo>
                  <a:lnTo>
                    <a:pt x="19597" y="12455"/>
                  </a:lnTo>
                  <a:lnTo>
                    <a:pt x="21600" y="6313"/>
                  </a:lnTo>
                  <a:lnTo>
                    <a:pt x="11630" y="6313"/>
                  </a:lnTo>
                  <a:lnTo>
                    <a:pt x="10515" y="4621"/>
                  </a:lnTo>
                  <a:lnTo>
                    <a:pt x="9975" y="3743"/>
                  </a:lnTo>
                  <a:lnTo>
                    <a:pt x="9381" y="2909"/>
                  </a:lnTo>
                  <a:lnTo>
                    <a:pt x="7921" y="1223"/>
                  </a:lnTo>
                  <a:lnTo>
                    <a:pt x="6292" y="180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166" y="668231"/>
              <a:ext cx="39858" cy="140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7" y="0"/>
                  </a:moveTo>
                  <a:lnTo>
                    <a:pt x="8766" y="1031"/>
                  </a:lnTo>
                  <a:lnTo>
                    <a:pt x="3207" y="3478"/>
                  </a:lnTo>
                  <a:lnTo>
                    <a:pt x="1996" y="13563"/>
                  </a:lnTo>
                  <a:lnTo>
                    <a:pt x="0" y="21600"/>
                  </a:lnTo>
                  <a:lnTo>
                    <a:pt x="21597" y="21600"/>
                  </a:lnTo>
                  <a:lnTo>
                    <a:pt x="21600" y="21079"/>
                  </a:lnTo>
                  <a:lnTo>
                    <a:pt x="20837" y="10691"/>
                  </a:lnTo>
                  <a:lnTo>
                    <a:pt x="19320" y="4004"/>
                  </a:lnTo>
                  <a:lnTo>
                    <a:pt x="16377" y="645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033286" y="371829"/>
              <a:ext cx="123419" cy="53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48" y="0"/>
                  </a:moveTo>
                  <a:lnTo>
                    <a:pt x="9874" y="2879"/>
                  </a:lnTo>
                  <a:lnTo>
                    <a:pt x="1285" y="6855"/>
                  </a:lnTo>
                  <a:lnTo>
                    <a:pt x="0" y="16986"/>
                  </a:lnTo>
                  <a:lnTo>
                    <a:pt x="64" y="18685"/>
                  </a:lnTo>
                  <a:lnTo>
                    <a:pt x="2098" y="21600"/>
                  </a:lnTo>
                  <a:lnTo>
                    <a:pt x="3060" y="21255"/>
                  </a:lnTo>
                  <a:lnTo>
                    <a:pt x="10849" y="17992"/>
                  </a:lnTo>
                  <a:lnTo>
                    <a:pt x="18595" y="14022"/>
                  </a:lnTo>
                  <a:lnTo>
                    <a:pt x="20335" y="10676"/>
                  </a:lnTo>
                  <a:lnTo>
                    <a:pt x="21600" y="8096"/>
                  </a:lnTo>
                  <a:lnTo>
                    <a:pt x="20692" y="5317"/>
                  </a:lnTo>
                  <a:lnTo>
                    <a:pt x="19881" y="2650"/>
                  </a:lnTo>
                  <a:lnTo>
                    <a:pt x="19166" y="681"/>
                  </a:lnTo>
                  <a:lnTo>
                    <a:pt x="18548" y="0"/>
                  </a:lnTo>
                  <a:close/>
                </a:path>
              </a:pathLst>
            </a:custGeom>
            <a:solidFill>
              <a:srgbClr val="00977B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5"/>
          <p:cNvSpPr/>
          <p:nvPr/>
        </p:nvSpPr>
        <p:spPr>
          <a:xfrm>
            <a:off x="3107994" y="821385"/>
            <a:ext cx="451624" cy="105716"/>
          </a:xfrm>
          <a:prstGeom prst="rect">
            <a:avLst/>
          </a:pr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3964563" y="277375"/>
            <a:ext cx="206603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2927379" y="121776"/>
            <a:ext cx="98511" cy="1110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3200275" y="474453"/>
            <a:ext cx="88556" cy="114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2774288" y="-1"/>
            <a:ext cx="98711" cy="734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3067611" y="293732"/>
            <a:ext cx="92540" cy="1081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4209855" y="383761"/>
            <a:ext cx="119357" cy="641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3449813" y="523143"/>
            <a:ext cx="99834" cy="9189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4563743" y="566197"/>
            <a:ext cx="12701" cy="239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121"/>
                </a:lnTo>
                <a:lnTo>
                  <a:pt x="5972" y="13492"/>
                </a:lnTo>
                <a:lnTo>
                  <a:pt x="9786" y="19986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3612838" y="424575"/>
            <a:ext cx="115717" cy="7420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4391919" y="450901"/>
            <a:ext cx="114427" cy="786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12971" y="659023"/>
            <a:ext cx="86337" cy="796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807578" y="371835"/>
            <a:ext cx="123419" cy="53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548" y="0"/>
                </a:moveTo>
                <a:lnTo>
                  <a:pt x="9874" y="2875"/>
                </a:lnTo>
                <a:lnTo>
                  <a:pt x="1285" y="6855"/>
                </a:lnTo>
                <a:lnTo>
                  <a:pt x="0" y="16980"/>
                </a:lnTo>
                <a:lnTo>
                  <a:pt x="62" y="18685"/>
                </a:lnTo>
                <a:lnTo>
                  <a:pt x="2098" y="21600"/>
                </a:lnTo>
                <a:lnTo>
                  <a:pt x="3058" y="21250"/>
                </a:lnTo>
                <a:lnTo>
                  <a:pt x="10848" y="17989"/>
                </a:lnTo>
                <a:lnTo>
                  <a:pt x="18600" y="14019"/>
                </a:lnTo>
                <a:lnTo>
                  <a:pt x="20333" y="10677"/>
                </a:lnTo>
                <a:lnTo>
                  <a:pt x="21600" y="8096"/>
                </a:lnTo>
                <a:lnTo>
                  <a:pt x="20691" y="5315"/>
                </a:lnTo>
                <a:lnTo>
                  <a:pt x="19880" y="2648"/>
                </a:lnTo>
                <a:lnTo>
                  <a:pt x="19166" y="680"/>
                </a:lnTo>
                <a:lnTo>
                  <a:pt x="18548" y="0"/>
                </a:lnTo>
                <a:close/>
              </a:path>
            </a:pathLst>
          </a:custGeom>
          <a:solidFill>
            <a:srgbClr val="00977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0" y="927100"/>
            <a:ext cx="4572000" cy="157276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0" y="914400"/>
            <a:ext cx="4572000" cy="2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0" y="2499866"/>
            <a:ext cx="4572000" cy="3064574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0" y="2487166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5"/>
          <p:cNvSpPr/>
          <p:nvPr/>
        </p:nvSpPr>
        <p:spPr>
          <a:xfrm>
            <a:off x="0" y="5564440"/>
            <a:ext cx="4572000" cy="836360"/>
          </a:xfrm>
          <a:prstGeom prst="rect">
            <a:avLst/>
          </a:prstGeom>
          <a:solidFill>
            <a:srgbClr val="CCE7D3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0" y="5551740"/>
            <a:ext cx="4572000" cy="254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1679087" y="1035707"/>
            <a:ext cx="1521188" cy="2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CB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00A1C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BEREITE VOR</a:t>
            </a:r>
            <a:endParaRPr dirty="0"/>
          </a:p>
        </p:txBody>
      </p:sp>
      <p:sp>
        <p:nvSpPr>
          <p:cNvPr id="612" name="Google Shape;612;p15"/>
          <p:cNvSpPr/>
          <p:nvPr/>
        </p:nvSpPr>
        <p:spPr>
          <a:xfrm>
            <a:off x="2155493" y="1492143"/>
            <a:ext cx="1188717" cy="6461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2155489" y="1492143"/>
            <a:ext cx="1188721" cy="6461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5" y="0"/>
                </a:moveTo>
                <a:lnTo>
                  <a:pt x="584" y="40"/>
                </a:lnTo>
                <a:lnTo>
                  <a:pt x="173" y="318"/>
                </a:lnTo>
                <a:lnTo>
                  <a:pt x="22" y="1075"/>
                </a:lnTo>
                <a:lnTo>
                  <a:pt x="0" y="2547"/>
                </a:lnTo>
                <a:lnTo>
                  <a:pt x="0" y="19053"/>
                </a:lnTo>
                <a:lnTo>
                  <a:pt x="22" y="20525"/>
                </a:lnTo>
                <a:lnTo>
                  <a:pt x="173" y="21282"/>
                </a:lnTo>
                <a:lnTo>
                  <a:pt x="584" y="21560"/>
                </a:lnTo>
                <a:lnTo>
                  <a:pt x="1385" y="21600"/>
                </a:lnTo>
                <a:lnTo>
                  <a:pt x="20215" y="21600"/>
                </a:lnTo>
                <a:lnTo>
                  <a:pt x="21016" y="21560"/>
                </a:lnTo>
                <a:lnTo>
                  <a:pt x="21427" y="21282"/>
                </a:lnTo>
                <a:lnTo>
                  <a:pt x="21578" y="20525"/>
                </a:lnTo>
                <a:lnTo>
                  <a:pt x="21600" y="19053"/>
                </a:lnTo>
                <a:lnTo>
                  <a:pt x="21600" y="2547"/>
                </a:lnTo>
                <a:lnTo>
                  <a:pt x="21578" y="1075"/>
                </a:lnTo>
                <a:lnTo>
                  <a:pt x="21427" y="318"/>
                </a:lnTo>
                <a:lnTo>
                  <a:pt x="21016" y="40"/>
                </a:lnTo>
                <a:lnTo>
                  <a:pt x="20215" y="0"/>
                </a:lnTo>
                <a:lnTo>
                  <a:pt x="138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5"/>
          <p:cNvSpPr txBox="1"/>
          <p:nvPr/>
        </p:nvSpPr>
        <p:spPr>
          <a:xfrm>
            <a:off x="330431" y="1770945"/>
            <a:ext cx="1675460" cy="26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" lvl="0" indent="12700" algn="r" rtl="0">
              <a:lnSpc>
                <a:spcPct val="111099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Klicke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auf die Ball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15" name="Google Shape;615;p15"/>
          <p:cNvSpPr txBox="1">
            <a:spLocks noGrp="1"/>
          </p:cNvSpPr>
          <p:nvPr>
            <p:ph type="title"/>
          </p:nvPr>
        </p:nvSpPr>
        <p:spPr>
          <a:xfrm>
            <a:off x="215898" y="202181"/>
            <a:ext cx="4330697" cy="7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 Black"/>
              <a:buNone/>
            </a:pPr>
            <a:r>
              <a:rPr lang="de-DE" sz="2400" dirty="0"/>
              <a:t>Pralle vom Schläger ab</a:t>
            </a:r>
            <a:endParaRPr sz="2400" dirty="0"/>
          </a:p>
          <a:p>
            <a:pPr marL="0" lvl="0" indent="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dirty="0" err="1">
                <a:latin typeface="Roboto Medium"/>
                <a:ea typeface="Roboto Medium"/>
                <a:cs typeface="Roboto Medium"/>
                <a:sym typeface="Roboto Medium"/>
              </a:rPr>
              <a:t>scratch.mit.edu</a:t>
            </a:r>
            <a:endParaRPr dirty="0"/>
          </a:p>
        </p:txBody>
      </p:sp>
      <p:sp>
        <p:nvSpPr>
          <p:cNvPr id="616" name="Google Shape;616;p15"/>
          <p:cNvSpPr/>
          <p:nvPr/>
        </p:nvSpPr>
        <p:spPr>
          <a:xfrm>
            <a:off x="2610036" y="1848575"/>
            <a:ext cx="102566" cy="11433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5" y="0"/>
                </a:moveTo>
                <a:lnTo>
                  <a:pt x="3435" y="0"/>
                </a:ln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5"/>
          <p:cNvSpPr/>
          <p:nvPr/>
        </p:nvSpPr>
        <p:spPr>
          <a:xfrm>
            <a:off x="416257" y="3393604"/>
            <a:ext cx="307427" cy="37404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5"/>
          <p:cNvSpPr/>
          <p:nvPr/>
        </p:nvSpPr>
        <p:spPr>
          <a:xfrm>
            <a:off x="330430" y="3349624"/>
            <a:ext cx="479095" cy="479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5" y="0"/>
                </a:moveTo>
                <a:lnTo>
                  <a:pt x="1449" y="54"/>
                </a:lnTo>
                <a:lnTo>
                  <a:pt x="429" y="429"/>
                </a:lnTo>
                <a:lnTo>
                  <a:pt x="54" y="1449"/>
                </a:lnTo>
                <a:lnTo>
                  <a:pt x="0" y="3435"/>
                </a:lnTo>
                <a:lnTo>
                  <a:pt x="0" y="18165"/>
                </a:lnTo>
                <a:lnTo>
                  <a:pt x="54" y="20151"/>
                </a:lnTo>
                <a:lnTo>
                  <a:pt x="429" y="21171"/>
                </a:lnTo>
                <a:lnTo>
                  <a:pt x="1449" y="21546"/>
                </a:lnTo>
                <a:lnTo>
                  <a:pt x="3435" y="21600"/>
                </a:lnTo>
                <a:lnTo>
                  <a:pt x="18165" y="21600"/>
                </a:lnTo>
                <a:lnTo>
                  <a:pt x="20151" y="21546"/>
                </a:lnTo>
                <a:lnTo>
                  <a:pt x="21171" y="21171"/>
                </a:lnTo>
                <a:lnTo>
                  <a:pt x="21546" y="20151"/>
                </a:lnTo>
                <a:lnTo>
                  <a:pt x="21600" y="18165"/>
                </a:lnTo>
                <a:lnTo>
                  <a:pt x="21600" y="3435"/>
                </a:lnTo>
                <a:lnTo>
                  <a:pt x="21546" y="1449"/>
                </a:lnTo>
                <a:lnTo>
                  <a:pt x="21171" y="429"/>
                </a:lnTo>
                <a:lnTo>
                  <a:pt x="20151" y="54"/>
                </a:lnTo>
                <a:lnTo>
                  <a:pt x="18165" y="0"/>
                </a:lnTo>
                <a:lnTo>
                  <a:pt x="3435" y="0"/>
                </a:lnTo>
                <a:close/>
              </a:path>
            </a:pathLst>
          </a:custGeom>
          <a:noFill/>
          <a:ln w="19050" cap="flat" cmpd="sng">
            <a:solidFill>
              <a:srgbClr val="00A1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15"/>
          <p:cNvCxnSpPr/>
          <p:nvPr/>
        </p:nvCxnSpPr>
        <p:spPr>
          <a:xfrm>
            <a:off x="386929" y="3760056"/>
            <a:ext cx="366091" cy="1"/>
          </a:xfrm>
          <a:prstGeom prst="straightConnector1">
            <a:avLst/>
          </a:prstGeom>
          <a:noFill/>
          <a:ln w="843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15"/>
          <p:cNvSpPr txBox="1"/>
          <p:nvPr/>
        </p:nvSpPr>
        <p:spPr>
          <a:xfrm>
            <a:off x="497317" y="3703084"/>
            <a:ext cx="15367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600"/>
              <a:buFont typeface="Roboto Medium"/>
              <a:buNone/>
            </a:pPr>
            <a:r>
              <a:rPr lang="en-US" sz="600" b="0" i="0" u="none" strike="noStrike" cap="none">
                <a:solidFill>
                  <a:srgbClr val="231F2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Ball</a:t>
            </a:r>
            <a:endParaRPr/>
          </a:p>
        </p:txBody>
      </p:sp>
      <p:sp>
        <p:nvSpPr>
          <p:cNvPr id="622" name="Google Shape;622;p15"/>
          <p:cNvSpPr/>
          <p:nvPr/>
        </p:nvSpPr>
        <p:spPr>
          <a:xfrm>
            <a:off x="1858921" y="3535996"/>
            <a:ext cx="55601" cy="2613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32423" y="2647636"/>
            <a:ext cx="4473923" cy="54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06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598"/>
              </a:buClr>
              <a:buSzPts val="1400"/>
              <a:buFont typeface="Montserrat Black"/>
              <a:buNone/>
            </a:pPr>
            <a:r>
              <a:rPr lang="en-US" sz="1400" b="1" i="0" u="none" strike="noStrike" cap="none" dirty="0">
                <a:solidFill>
                  <a:srgbClr val="93959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PROGRAMMIERE ES</a:t>
            </a:r>
            <a:endParaRPr sz="1800" b="0" i="0" u="none" strike="noStrike" cap="none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diese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neue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Anzahl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Blöcke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deiner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Ball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Figur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hinzu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15"/>
          <p:cNvSpPr/>
          <p:nvPr/>
        </p:nvSpPr>
        <p:spPr>
          <a:xfrm>
            <a:off x="2847848" y="5857245"/>
            <a:ext cx="469405" cy="219075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5"/>
          <p:cNvSpPr/>
          <p:nvPr/>
        </p:nvSpPr>
        <p:spPr>
          <a:xfrm>
            <a:off x="2847852" y="5868003"/>
            <a:ext cx="469393" cy="2190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506" y="0"/>
                </a:moveTo>
                <a:lnTo>
                  <a:pt x="1479" y="117"/>
                </a:lnTo>
                <a:lnTo>
                  <a:pt x="438" y="939"/>
                </a:lnTo>
                <a:lnTo>
                  <a:pt x="55" y="3169"/>
                </a:lnTo>
                <a:lnTo>
                  <a:pt x="0" y="7513"/>
                </a:lnTo>
                <a:lnTo>
                  <a:pt x="0" y="14087"/>
                </a:lnTo>
                <a:lnTo>
                  <a:pt x="55" y="18430"/>
                </a:lnTo>
                <a:lnTo>
                  <a:pt x="438" y="20661"/>
                </a:lnTo>
                <a:lnTo>
                  <a:pt x="1479" y="21483"/>
                </a:lnTo>
                <a:lnTo>
                  <a:pt x="3506" y="21600"/>
                </a:lnTo>
                <a:lnTo>
                  <a:pt x="18094" y="21600"/>
                </a:lnTo>
                <a:lnTo>
                  <a:pt x="20121" y="21483"/>
                </a:lnTo>
                <a:lnTo>
                  <a:pt x="21162" y="20661"/>
                </a:lnTo>
                <a:lnTo>
                  <a:pt x="21545" y="18430"/>
                </a:lnTo>
                <a:lnTo>
                  <a:pt x="21600" y="14087"/>
                </a:lnTo>
                <a:lnTo>
                  <a:pt x="21600" y="7513"/>
                </a:lnTo>
                <a:lnTo>
                  <a:pt x="21545" y="3169"/>
                </a:lnTo>
                <a:lnTo>
                  <a:pt x="21162" y="939"/>
                </a:lnTo>
                <a:lnTo>
                  <a:pt x="20121" y="117"/>
                </a:lnTo>
                <a:lnTo>
                  <a:pt x="18094" y="0"/>
                </a:lnTo>
                <a:lnTo>
                  <a:pt x="3506" y="0"/>
                </a:lnTo>
                <a:close/>
              </a:path>
            </a:pathLst>
          </a:custGeom>
          <a:noFill/>
          <a:ln w="19025" cap="flat" cmpd="sng">
            <a:solidFill>
              <a:srgbClr val="6BA8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15"/>
          <p:cNvCxnSpPr/>
          <p:nvPr/>
        </p:nvCxnSpPr>
        <p:spPr>
          <a:xfrm>
            <a:off x="2652014" y="5966086"/>
            <a:ext cx="237238" cy="1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15"/>
          <p:cNvSpPr/>
          <p:nvPr/>
        </p:nvSpPr>
        <p:spPr>
          <a:xfrm>
            <a:off x="2676293" y="4518662"/>
            <a:ext cx="1830047" cy="967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55" y="0"/>
                </a:moveTo>
                <a:lnTo>
                  <a:pt x="1045" y="0"/>
                </a:lnTo>
                <a:lnTo>
                  <a:pt x="441" y="29"/>
                </a:lnTo>
                <a:lnTo>
                  <a:pt x="131" y="235"/>
                </a:lnTo>
                <a:lnTo>
                  <a:pt x="16" y="792"/>
                </a:lnTo>
                <a:lnTo>
                  <a:pt x="0" y="1878"/>
                </a:lnTo>
                <a:lnTo>
                  <a:pt x="0" y="19722"/>
                </a:lnTo>
                <a:lnTo>
                  <a:pt x="16" y="20808"/>
                </a:lnTo>
                <a:lnTo>
                  <a:pt x="131" y="21365"/>
                </a:lnTo>
                <a:lnTo>
                  <a:pt x="441" y="21571"/>
                </a:lnTo>
                <a:lnTo>
                  <a:pt x="1045" y="21600"/>
                </a:lnTo>
                <a:lnTo>
                  <a:pt x="20555" y="21600"/>
                </a:lnTo>
                <a:lnTo>
                  <a:pt x="21159" y="21571"/>
                </a:lnTo>
                <a:lnTo>
                  <a:pt x="21469" y="21365"/>
                </a:lnTo>
                <a:lnTo>
                  <a:pt x="21584" y="20808"/>
                </a:lnTo>
                <a:lnTo>
                  <a:pt x="21600" y="19722"/>
                </a:lnTo>
                <a:lnTo>
                  <a:pt x="21600" y="1878"/>
                </a:lnTo>
                <a:lnTo>
                  <a:pt x="21584" y="792"/>
                </a:lnTo>
                <a:lnTo>
                  <a:pt x="21469" y="235"/>
                </a:lnTo>
                <a:lnTo>
                  <a:pt x="21159" y="29"/>
                </a:lnTo>
                <a:lnTo>
                  <a:pt x="20555" y="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5"/>
          <p:cNvSpPr txBox="1"/>
          <p:nvPr/>
        </p:nvSpPr>
        <p:spPr>
          <a:xfrm>
            <a:off x="2862789" y="4998938"/>
            <a:ext cx="1564398" cy="41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466"/>
              </a:buClr>
              <a:buSzPts val="900"/>
              <a:buFont typeface="Roboto Medium"/>
              <a:buNone/>
            </a:pP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Füge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den </a:t>
            </a:r>
            <a:r>
              <a:rPr lang="en-US" sz="900" b="1" i="0" u="none" strike="noStrike" cap="none" dirty="0" err="1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Zufallszahlen</a:t>
            </a:r>
            <a:endParaRPr sz="1800" b="0" i="0" u="none" strike="noStrike" cap="none" dirty="0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lvl="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Block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-US" sz="900" b="0" i="0" u="none" strike="noStrike" cap="none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gebe</a:t>
            </a:r>
            <a:r>
              <a:rPr lang="en-US" sz="900" b="0" i="0" u="none" strike="noStrike" cap="none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 von </a:t>
            </a:r>
            <a:r>
              <a:rPr lang="en-US" sz="900" b="1" i="0" u="none" strike="noStrike" cap="none" dirty="0">
                <a:solidFill>
                  <a:srgbClr val="636466"/>
                </a:solidFill>
                <a:latin typeface="Roboto Black"/>
                <a:ea typeface="Roboto Black"/>
                <a:cs typeface="Roboto Black"/>
                <a:sym typeface="Roboto Black"/>
              </a:rPr>
              <a:t>170 bis 190 </a:t>
            </a:r>
            <a:r>
              <a:rPr lang="en-US" sz="900" dirty="0" err="1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ein</a:t>
            </a:r>
            <a:r>
              <a:rPr lang="en-US" sz="900" dirty="0">
                <a:solidFill>
                  <a:srgbClr val="636466"/>
                </a:solidFill>
                <a:latin typeface="Roboto Medium"/>
                <a:ea typeface="Roboto Medium"/>
                <a:cs typeface="Roboto Medium"/>
                <a:sym typeface="Roboto Medium"/>
              </a:rPr>
              <a:t>. </a:t>
            </a: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endParaRPr sz="900" b="0" i="0" u="none" strike="noStrike" cap="none" dirty="0">
              <a:solidFill>
                <a:srgbClr val="6364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78041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BA883"/>
              </a:buClr>
              <a:buSzPts val="1400"/>
              <a:buFont typeface="Montserrat Black"/>
              <a:buNone/>
            </a:pPr>
            <a:endParaRPr dirty="0"/>
          </a:p>
        </p:txBody>
      </p:sp>
      <p:cxnSp>
        <p:nvCxnSpPr>
          <p:cNvPr id="630" name="Google Shape;630;p15"/>
          <p:cNvCxnSpPr/>
          <p:nvPr/>
        </p:nvCxnSpPr>
        <p:spPr>
          <a:xfrm>
            <a:off x="2775723" y="4190999"/>
            <a:ext cx="1" cy="470485"/>
          </a:xfrm>
          <a:prstGeom prst="straightConnector1">
            <a:avLst/>
          </a:prstGeom>
          <a:noFill/>
          <a:ln w="12700" cap="flat" cmpd="sng">
            <a:solidFill>
              <a:srgbClr val="6364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B232FD-E1CA-B24D-9135-FA60EBC1BBDE}"/>
              </a:ext>
            </a:extLst>
          </p:cNvPr>
          <p:cNvSpPr txBox="1"/>
          <p:nvPr/>
        </p:nvSpPr>
        <p:spPr>
          <a:xfrm>
            <a:off x="1794178" y="3313704"/>
            <a:ext cx="2219869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99060"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Wähle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</a:t>
            </a:r>
            <a:r>
              <a:rPr lang="en-US" sz="900" b="1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Black"/>
                <a:sym typeface="Roboto Black"/>
              </a:rPr>
              <a:t>Paddle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 Black"/>
              <a:sym typeface="Roboto Black"/>
            </a:endParaRPr>
          </a:p>
          <a:p>
            <a:pPr lvl="0" indent="107950">
              <a:spcBef>
                <a:spcPts val="100"/>
              </a:spcBef>
              <a:buClr>
                <a:srgbClr val="636466"/>
              </a:buClr>
              <a:buSzPts val="900"/>
            </a:pP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aus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 dem </a:t>
            </a:r>
            <a:r>
              <a:rPr lang="en-US" sz="900" dirty="0" err="1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Menü</a:t>
            </a:r>
            <a:r>
              <a:rPr lang="en-US" sz="900" dirty="0">
                <a:solidFill>
                  <a:srgbClr val="636466"/>
                </a:solidFill>
                <a:latin typeface="Roboto" panose="02000000000000000000" pitchFamily="2" charset="0"/>
                <a:ea typeface="Roboto" panose="02000000000000000000" pitchFamily="2" charset="0"/>
                <a:cs typeface="Roboto Medium"/>
                <a:sym typeface="Roboto Medium"/>
              </a:rPr>
              <a:t>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235EB-A6A2-5544-B9F0-FB28B57F8EB4}"/>
              </a:ext>
            </a:extLst>
          </p:cNvPr>
          <p:cNvSpPr txBox="1"/>
          <p:nvPr/>
        </p:nvSpPr>
        <p:spPr>
          <a:xfrm>
            <a:off x="32423" y="5586177"/>
            <a:ext cx="451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9A787"/>
                </a:solidFill>
                <a:latin typeface="Montserrat Black" pitchFamily="2" charset="77"/>
              </a:rPr>
              <a:t>PROBIERE ES AUS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E8663-ED90-C242-8979-7067D7A8AE93}"/>
              </a:ext>
            </a:extLst>
          </p:cNvPr>
          <p:cNvSpPr txBox="1"/>
          <p:nvPr/>
        </p:nvSpPr>
        <p:spPr>
          <a:xfrm>
            <a:off x="215898" y="5870501"/>
            <a:ext cx="2494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>
                <a:solidFill>
                  <a:srgbClr val="63646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Klicke auf die grüne Flagge um zu starten.</a:t>
            </a:r>
            <a:endParaRPr lang="en-US" sz="900" dirty="0">
              <a:solidFill>
                <a:srgbClr val="63646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A5FAE96-4779-4180-AA8E-EAC1AD0777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510" y="3176671"/>
            <a:ext cx="2515485" cy="2044846"/>
          </a:xfrm>
          <a:prstGeom prst="rect">
            <a:avLst/>
          </a:prstGeom>
        </p:spPr>
      </p:pic>
      <p:pic>
        <p:nvPicPr>
          <p:cNvPr id="8" name="Grafik 7" descr="Ein Bild, das Screenshot, sitzend enthält.&#10;&#10;Automatisch generierte Beschreibung">
            <a:extLst>
              <a:ext uri="{FF2B5EF4-FFF2-40B4-BE49-F238E27FC236}">
                <a16:creationId xmlns:a16="http://schemas.microsoft.com/office/drawing/2014/main" id="{D6740301-8CF5-4D89-B5E1-A7990460AD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6293" y="4602025"/>
            <a:ext cx="1815531" cy="462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"/>
          <p:cNvSpPr/>
          <p:nvPr/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42B39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6"/>
          <p:cNvSpPr/>
          <p:nvPr/>
        </p:nvSpPr>
        <p:spPr>
          <a:xfrm>
            <a:off x="641343" y="1104900"/>
            <a:ext cx="3289301" cy="4572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11"/>
                </a:lnTo>
                <a:lnTo>
                  <a:pt x="125" y="90"/>
                </a:lnTo>
                <a:lnTo>
                  <a:pt x="16" y="304"/>
                </a:lnTo>
                <a:lnTo>
                  <a:pt x="0" y="720"/>
                </a:lnTo>
                <a:lnTo>
                  <a:pt x="0" y="20880"/>
                </a:lnTo>
                <a:lnTo>
                  <a:pt x="16" y="21296"/>
                </a:lnTo>
                <a:lnTo>
                  <a:pt x="125" y="21510"/>
                </a:lnTo>
                <a:lnTo>
                  <a:pt x="422" y="21589"/>
                </a:lnTo>
                <a:lnTo>
                  <a:pt x="1001" y="21600"/>
                </a:lnTo>
                <a:lnTo>
                  <a:pt x="20599" y="21600"/>
                </a:lnTo>
                <a:lnTo>
                  <a:pt x="21178" y="21589"/>
                </a:lnTo>
                <a:lnTo>
                  <a:pt x="21475" y="21510"/>
                </a:lnTo>
                <a:lnTo>
                  <a:pt x="21584" y="21296"/>
                </a:lnTo>
                <a:lnTo>
                  <a:pt x="21600" y="20880"/>
                </a:lnTo>
                <a:lnTo>
                  <a:pt x="21600" y="720"/>
                </a:lnTo>
                <a:lnTo>
                  <a:pt x="21584" y="304"/>
                </a:lnTo>
                <a:lnTo>
                  <a:pt x="21475" y="90"/>
                </a:lnTo>
                <a:lnTo>
                  <a:pt x="21178" y="11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99" y="0"/>
                </a:moveTo>
                <a:lnTo>
                  <a:pt x="1001" y="0"/>
                </a:ln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6"/>
          <p:cNvSpPr/>
          <p:nvPr/>
        </p:nvSpPr>
        <p:spPr>
          <a:xfrm>
            <a:off x="641343" y="1104900"/>
            <a:ext cx="3289301" cy="5334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1" y="0"/>
                </a:moveTo>
                <a:lnTo>
                  <a:pt x="422" y="96"/>
                </a:lnTo>
                <a:lnTo>
                  <a:pt x="125" y="771"/>
                </a:lnTo>
                <a:lnTo>
                  <a:pt x="16" y="2604"/>
                </a:lnTo>
                <a:lnTo>
                  <a:pt x="0" y="617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171"/>
                </a:lnTo>
                <a:lnTo>
                  <a:pt x="21584" y="2604"/>
                </a:lnTo>
                <a:lnTo>
                  <a:pt x="21475" y="771"/>
                </a:lnTo>
                <a:lnTo>
                  <a:pt x="21178" y="96"/>
                </a:lnTo>
                <a:lnTo>
                  <a:pt x="20599" y="0"/>
                </a:lnTo>
                <a:lnTo>
                  <a:pt x="1001" y="0"/>
                </a:lnTo>
                <a:close/>
              </a:path>
            </a:pathLst>
          </a:custGeom>
          <a:noFill/>
          <a:ln w="762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6"/>
          <p:cNvSpPr/>
          <p:nvPr/>
        </p:nvSpPr>
        <p:spPr>
          <a:xfrm>
            <a:off x="1583482" y="114300"/>
            <a:ext cx="2836118" cy="828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6"/>
          <p:cNvSpPr txBox="1"/>
          <p:nvPr/>
        </p:nvSpPr>
        <p:spPr>
          <a:xfrm>
            <a:off x="698500" y="1263649"/>
            <a:ext cx="3228909" cy="53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edium"/>
              <a:buNone/>
            </a:pP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Stoppe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das Spiel,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der Ball die rote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Linie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berührt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dirty="0"/>
          </a:p>
        </p:txBody>
      </p:sp>
      <p:sp>
        <p:nvSpPr>
          <p:cNvPr id="642" name="Google Shape;642;p16"/>
          <p:cNvSpPr txBox="1">
            <a:spLocks noGrp="1"/>
          </p:cNvSpPr>
          <p:nvPr>
            <p:ph type="title"/>
          </p:nvPr>
        </p:nvSpPr>
        <p:spPr>
          <a:xfrm>
            <a:off x="641343" y="433114"/>
            <a:ext cx="328606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Black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Game</a:t>
            </a:r>
            <a:r>
              <a:rPr lang="en-US" dirty="0"/>
              <a:t> Over</a:t>
            </a:r>
            <a:endParaRPr dirty="0"/>
          </a:p>
        </p:txBody>
      </p:sp>
      <p:sp>
        <p:nvSpPr>
          <p:cNvPr id="643" name="Google Shape;643;p16"/>
          <p:cNvSpPr/>
          <p:nvPr/>
        </p:nvSpPr>
        <p:spPr>
          <a:xfrm>
            <a:off x="757558" y="2519039"/>
            <a:ext cx="3048001" cy="22875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57555" y="2519045"/>
            <a:ext cx="3048000" cy="2287588"/>
          </a:xfrm>
          <a:prstGeom prst="rect">
            <a:avLst/>
          </a:prstGeom>
          <a:noFill/>
          <a:ln w="12700" cap="flat" cmpd="sng">
            <a:solidFill>
              <a:srgbClr val="0081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6"/>
          <p:cNvSpPr txBox="1"/>
          <p:nvPr/>
        </p:nvSpPr>
        <p:spPr>
          <a:xfrm>
            <a:off x="698500" y="5927725"/>
            <a:ext cx="68643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Medium"/>
              <a:buNone/>
            </a:pPr>
            <a:r>
              <a:rPr lang="en-US" sz="10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Ping Pong Spiel</a:t>
            </a:r>
            <a:endParaRPr dirty="0"/>
          </a:p>
        </p:txBody>
      </p:sp>
      <p:sp>
        <p:nvSpPr>
          <p:cNvPr id="646" name="Google Shape;646;p16"/>
          <p:cNvSpPr/>
          <p:nvPr/>
        </p:nvSpPr>
        <p:spPr>
          <a:xfrm>
            <a:off x="2133600" y="5867400"/>
            <a:ext cx="304801" cy="3048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7386" y="551"/>
                </a:lnTo>
                <a:lnTo>
                  <a:pt x="4422" y="2084"/>
                </a:lnTo>
                <a:lnTo>
                  <a:pt x="2084" y="4422"/>
                </a:lnTo>
                <a:lnTo>
                  <a:pt x="551" y="7386"/>
                </a:lnTo>
                <a:lnTo>
                  <a:pt x="0" y="10800"/>
                </a:lnTo>
                <a:lnTo>
                  <a:pt x="551" y="14213"/>
                </a:lnTo>
                <a:lnTo>
                  <a:pt x="2084" y="17178"/>
                </a:lnTo>
                <a:lnTo>
                  <a:pt x="4422" y="19516"/>
                </a:lnTo>
                <a:lnTo>
                  <a:pt x="7386" y="21049"/>
                </a:lnTo>
                <a:lnTo>
                  <a:pt x="10800" y="21600"/>
                </a:lnTo>
                <a:lnTo>
                  <a:pt x="14213" y="21049"/>
                </a:lnTo>
                <a:lnTo>
                  <a:pt x="17178" y="19516"/>
                </a:lnTo>
                <a:lnTo>
                  <a:pt x="19516" y="17178"/>
                </a:lnTo>
                <a:lnTo>
                  <a:pt x="21049" y="14213"/>
                </a:lnTo>
                <a:lnTo>
                  <a:pt x="21600" y="10800"/>
                </a:lnTo>
                <a:lnTo>
                  <a:pt x="21049" y="7386"/>
                </a:lnTo>
                <a:lnTo>
                  <a:pt x="19516" y="4422"/>
                </a:lnTo>
                <a:lnTo>
                  <a:pt x="17178" y="2084"/>
                </a:lnTo>
                <a:lnTo>
                  <a:pt x="14213" y="551"/>
                </a:lnTo>
                <a:lnTo>
                  <a:pt x="10800" y="0"/>
                </a:lnTo>
                <a:close/>
              </a:path>
            </a:pathLst>
          </a:custGeom>
          <a:solidFill>
            <a:srgbClr val="00816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6"/>
          <p:cNvSpPr txBox="1"/>
          <p:nvPr/>
        </p:nvSpPr>
        <p:spPr>
          <a:xfrm>
            <a:off x="2232849" y="5911977"/>
            <a:ext cx="106680" cy="16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3165763" y="5890085"/>
            <a:ext cx="694903" cy="2594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Benutzerdefiniert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Helvetica Neue</vt:lpstr>
      <vt:lpstr>Montserrat Black</vt:lpstr>
      <vt:lpstr>Roboto Medium</vt:lpstr>
      <vt:lpstr>Times New Roman</vt:lpstr>
      <vt:lpstr>Calibri</vt:lpstr>
      <vt:lpstr>Roboto Black</vt:lpstr>
      <vt:lpstr>Arial</vt:lpstr>
      <vt:lpstr>Roboto</vt:lpstr>
      <vt:lpstr>Office Theme</vt:lpstr>
      <vt:lpstr>Ping Pong Spiel Karten</vt:lpstr>
      <vt:lpstr>Ping Pong Spiel Karten</vt:lpstr>
      <vt:lpstr>Abprallen</vt:lpstr>
      <vt:lpstr>Abprallen scratch.mit.edu</vt:lpstr>
      <vt:lpstr>Bewege den Schläger</vt:lpstr>
      <vt:lpstr>Bewege den Schläger scratch.mit.edu</vt:lpstr>
      <vt:lpstr>Pralle vom Schläger ab</vt:lpstr>
      <vt:lpstr>Pralle vom Schläger ab scratch.mit.edu</vt:lpstr>
      <vt:lpstr>Game Over</vt:lpstr>
      <vt:lpstr>Game Over scratch.mit.edu</vt:lpstr>
      <vt:lpstr>Gewinne Punkte</vt:lpstr>
      <vt:lpstr>Gewinne Punkte scratch.mit.edu</vt:lpstr>
      <vt:lpstr>Gewinne das Spiel</vt:lpstr>
      <vt:lpstr>Gewinne das Spiel scratch.mit.edu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Game Cards</dc:title>
  <cp:lastModifiedBy>s1lerein</cp:lastModifiedBy>
  <cp:revision>34</cp:revision>
  <dcterms:modified xsi:type="dcterms:W3CDTF">2020-02-06T12:49:24Z</dcterms:modified>
</cp:coreProperties>
</file>